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5"/>
  </p:notesMasterIdLst>
  <p:sldIdLst>
    <p:sldId id="259" r:id="rId2"/>
    <p:sldId id="260" r:id="rId3"/>
    <p:sldId id="261" r:id="rId4"/>
    <p:sldId id="262" r:id="rId5"/>
    <p:sldId id="263" r:id="rId6"/>
    <p:sldId id="278" r:id="rId7"/>
    <p:sldId id="273" r:id="rId8"/>
    <p:sldId id="289" r:id="rId9"/>
    <p:sldId id="290" r:id="rId10"/>
    <p:sldId id="291" r:id="rId11"/>
    <p:sldId id="274" r:id="rId12"/>
    <p:sldId id="272" r:id="rId13"/>
    <p:sldId id="265" r:id="rId14"/>
    <p:sldId id="267" r:id="rId15"/>
    <p:sldId id="288" r:id="rId16"/>
    <p:sldId id="268" r:id="rId17"/>
    <p:sldId id="269" r:id="rId18"/>
    <p:sldId id="270" r:id="rId19"/>
    <p:sldId id="271" r:id="rId20"/>
    <p:sldId id="282" r:id="rId21"/>
    <p:sldId id="283" r:id="rId22"/>
    <p:sldId id="284" r:id="rId23"/>
    <p:sldId id="285" r:id="rId24"/>
    <p:sldId id="276" r:id="rId25"/>
    <p:sldId id="286" r:id="rId26"/>
    <p:sldId id="264" r:id="rId27"/>
    <p:sldId id="279" r:id="rId28"/>
    <p:sldId id="280" r:id="rId29"/>
    <p:sldId id="281" r:id="rId30"/>
    <p:sldId id="293" r:id="rId31"/>
    <p:sldId id="292" r:id="rId32"/>
    <p:sldId id="277" r:id="rId33"/>
    <p:sldId id="28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9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0B11ED-0EF1-4BB1-8CA5-B119D857945E}" type="datetimeFigureOut">
              <a:rPr lang="en-PH" smtClean="0"/>
              <a:t>19/07/2022</a:t>
            </a:fld>
            <a:endParaRPr lang="en-PH"/>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9841E1-F9BB-43A1-AC06-3CA89E842706}" type="slidenum">
              <a:rPr lang="en-PH" smtClean="0"/>
              <a:t>‹#›</a:t>
            </a:fld>
            <a:endParaRPr lang="en-PH"/>
          </a:p>
        </p:txBody>
      </p:sp>
    </p:spTree>
    <p:extLst>
      <p:ext uri="{BB962C8B-B14F-4D97-AF65-F5344CB8AC3E}">
        <p14:creationId xmlns:p14="http://schemas.microsoft.com/office/powerpoint/2010/main" val="3237455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7/19/2022</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46585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7/19/2022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58708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7/19/2022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97955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7/19/2022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49648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7/19/2022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8419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7/19/2022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5575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7/19/2022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7664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7/19/2022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8418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7/19/2022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10174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7/19/2022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12226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7/19/2022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60244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7/19/2022</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0171520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4.jp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6.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6.png"/><Relationship Id="rId1" Type="http://schemas.openxmlformats.org/officeDocument/2006/relationships/slideLayout" Target="../slideLayouts/slideLayout6.xml"/><Relationship Id="rId5" Type="http://schemas.microsoft.com/office/2007/relationships/hdphoto" Target="../media/hdphoto10.wdp"/><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Freeform: Shape 17">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0" name="Freeform: Shape 19">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2" name="Freeform: Shape 21">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5" name="Freeform: Shape 24">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3"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4" name="Freeform: Shape 33">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42" name="Rectangle 4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CDBBD4D6-F15F-47AC-B7DB-FAC4FC89D44A}"/>
              </a:ext>
            </a:extLst>
          </p:cNvPr>
          <p:cNvSpPr>
            <a:spLocks noGrp="1"/>
          </p:cNvSpPr>
          <p:nvPr>
            <p:ph type="title"/>
          </p:nvPr>
        </p:nvSpPr>
        <p:spPr>
          <a:xfrm>
            <a:off x="996275" y="4098524"/>
            <a:ext cx="5996628" cy="2226076"/>
          </a:xfrm>
        </p:spPr>
        <p:txBody>
          <a:bodyPr vert="horz" lIns="91440" tIns="45720" rIns="91440" bIns="45720" rtlCol="0" anchor="ctr">
            <a:normAutofit/>
          </a:bodyPr>
          <a:lstStyle/>
          <a:p>
            <a:r>
              <a:rPr lang="en-US" sz="5400" kern="1200" dirty="0">
                <a:solidFill>
                  <a:schemeClr val="tx2"/>
                </a:solidFill>
                <a:latin typeface="Segoe UI" pitchFamily="34" charset="0"/>
                <a:ea typeface="Verdana" pitchFamily="34" charset="0"/>
                <a:cs typeface="Segoe UI" pitchFamily="34" charset="0"/>
              </a:rPr>
              <a:t>Trichotillomania </a:t>
            </a:r>
          </a:p>
        </p:txBody>
      </p:sp>
      <p:grpSp>
        <p:nvGrpSpPr>
          <p:cNvPr id="46" name="Bottom Right">
            <a:extLst>
              <a:ext uri="{FF2B5EF4-FFF2-40B4-BE49-F238E27FC236}">
                <a16:creationId xmlns:a16="http://schemas.microsoft.com/office/drawing/2014/main" id="{EA367432-6738-49D4-AF93-E7813B0E1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47" name="Graphic 157">
              <a:extLst>
                <a:ext uri="{FF2B5EF4-FFF2-40B4-BE49-F238E27FC236}">
                  <a16:creationId xmlns:a16="http://schemas.microsoft.com/office/drawing/2014/main" id="{B5A8C065-76AC-415C-9478-BCF5264400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49" name="Freeform: Shape 48">
                <a:extLst>
                  <a:ext uri="{FF2B5EF4-FFF2-40B4-BE49-F238E27FC236}">
                    <a16:creationId xmlns:a16="http://schemas.microsoft.com/office/drawing/2014/main" id="{8ED31351-E549-40EE-9ACA-0AA4CD1CB7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Shape 49">
                <a:extLst>
                  <a:ext uri="{FF2B5EF4-FFF2-40B4-BE49-F238E27FC236}">
                    <a16:creationId xmlns:a16="http://schemas.microsoft.com/office/drawing/2014/main" id="{632CF217-C701-478F-B665-882050E84B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Shape 50">
                <a:extLst>
                  <a:ext uri="{FF2B5EF4-FFF2-40B4-BE49-F238E27FC236}">
                    <a16:creationId xmlns:a16="http://schemas.microsoft.com/office/drawing/2014/main" id="{E0DA10A1-D255-42F9-A2F6-23497BC91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Shape 51">
                <a:extLst>
                  <a:ext uri="{FF2B5EF4-FFF2-40B4-BE49-F238E27FC236}">
                    <a16:creationId xmlns:a16="http://schemas.microsoft.com/office/drawing/2014/main" id="{6583B795-852B-45B4-8072-1CC90BDAD2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Shape 52">
                <a:extLst>
                  <a:ext uri="{FF2B5EF4-FFF2-40B4-BE49-F238E27FC236}">
                    <a16:creationId xmlns:a16="http://schemas.microsoft.com/office/drawing/2014/main" id="{FA9F84D0-7726-457F-975C-3C8B44BEB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Shape 53">
                <a:extLst>
                  <a:ext uri="{FF2B5EF4-FFF2-40B4-BE49-F238E27FC236}">
                    <a16:creationId xmlns:a16="http://schemas.microsoft.com/office/drawing/2014/main" id="{F751187D-89DE-4047-94E1-64D92F29B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Shape 54">
                <a:extLst>
                  <a:ext uri="{FF2B5EF4-FFF2-40B4-BE49-F238E27FC236}">
                    <a16:creationId xmlns:a16="http://schemas.microsoft.com/office/drawing/2014/main" id="{1F27AB79-2057-4384-A817-EEE2FA8AA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48" name="Freeform: Shape 47">
              <a:extLst>
                <a:ext uri="{FF2B5EF4-FFF2-40B4-BE49-F238E27FC236}">
                  <a16:creationId xmlns:a16="http://schemas.microsoft.com/office/drawing/2014/main" id="{8920B662-D0D9-421B-B1E6-D16C16E22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5" name="Content Placeholder 4" descr="A person with a shaved head&#10;&#10;Description automatically generated with low confidence">
            <a:extLst>
              <a:ext uri="{FF2B5EF4-FFF2-40B4-BE49-F238E27FC236}">
                <a16:creationId xmlns:a16="http://schemas.microsoft.com/office/drawing/2014/main" id="{442A62D7-40BA-4E84-889B-0FD55A6B21A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 b="6084"/>
          <a:stretch/>
        </p:blipFill>
        <p:spPr>
          <a:xfrm>
            <a:off x="198741" y="10"/>
            <a:ext cx="2973797" cy="3919684"/>
          </a:xfrm>
          <a:prstGeom prst="rect">
            <a:avLst/>
          </a:prstGeom>
        </p:spPr>
      </p:pic>
      <p:grpSp>
        <p:nvGrpSpPr>
          <p:cNvPr id="57" name="Top left">
            <a:extLst>
              <a:ext uri="{FF2B5EF4-FFF2-40B4-BE49-F238E27FC236}">
                <a16:creationId xmlns:a16="http://schemas.microsoft.com/office/drawing/2014/main" id="{A8DAF2FE-BE98-4700-8EB1-CCAFED81DF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6721"/>
            <a:ext cx="2198951" cy="3331254"/>
            <a:chOff x="10849" y="15178"/>
            <a:chExt cx="2198951" cy="3331254"/>
          </a:xfrm>
        </p:grpSpPr>
        <p:sp>
          <p:nvSpPr>
            <p:cNvPr id="58" name="Freeform: Shape 57">
              <a:extLst>
                <a:ext uri="{FF2B5EF4-FFF2-40B4-BE49-F238E27FC236}">
                  <a16:creationId xmlns:a16="http://schemas.microsoft.com/office/drawing/2014/main" id="{C6BE35D2-1279-4BEE-969B-82906A7FC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Shape 58">
              <a:extLst>
                <a:ext uri="{FF2B5EF4-FFF2-40B4-BE49-F238E27FC236}">
                  <a16:creationId xmlns:a16="http://schemas.microsoft.com/office/drawing/2014/main" id="{7B5432E4-69B3-4469-8701-294B5E709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Shape 59">
              <a:extLst>
                <a:ext uri="{FF2B5EF4-FFF2-40B4-BE49-F238E27FC236}">
                  <a16:creationId xmlns:a16="http://schemas.microsoft.com/office/drawing/2014/main" id="{24FF943A-7F10-4A1E-A55E-19F118304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Shape 60">
              <a:extLst>
                <a:ext uri="{FF2B5EF4-FFF2-40B4-BE49-F238E27FC236}">
                  <a16:creationId xmlns:a16="http://schemas.microsoft.com/office/drawing/2014/main" id="{41A1D1FD-D1EE-45BC-838B-D3E5D9708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Shape 61">
              <a:extLst>
                <a:ext uri="{FF2B5EF4-FFF2-40B4-BE49-F238E27FC236}">
                  <a16:creationId xmlns:a16="http://schemas.microsoft.com/office/drawing/2014/main" id="{EE5940A9-5D59-46CB-A51C-95209E0D7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Shape 62">
              <a:extLst>
                <a:ext uri="{FF2B5EF4-FFF2-40B4-BE49-F238E27FC236}">
                  <a16:creationId xmlns:a16="http://schemas.microsoft.com/office/drawing/2014/main" id="{C852B211-0024-4C45-8C97-D88E57CC7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Shape 63">
              <a:extLst>
                <a:ext uri="{FF2B5EF4-FFF2-40B4-BE49-F238E27FC236}">
                  <a16:creationId xmlns:a16="http://schemas.microsoft.com/office/drawing/2014/main" id="{57B616DD-7908-457B-BC0A-A8FAA4A424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66" name="Cross">
            <a:extLst>
              <a:ext uri="{FF2B5EF4-FFF2-40B4-BE49-F238E27FC236}">
                <a16:creationId xmlns:a16="http://schemas.microsoft.com/office/drawing/2014/main" id="{14B18E85-4CFD-4050-B41A-AB717C5FF4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3919728"/>
            <a:ext cx="118872" cy="118872"/>
            <a:chOff x="1175347" y="3733800"/>
            <a:chExt cx="118872" cy="118872"/>
          </a:xfrm>
        </p:grpSpPr>
        <p:cxnSp>
          <p:nvCxnSpPr>
            <p:cNvPr id="67" name="Straight Connector 66">
              <a:extLst>
                <a:ext uri="{FF2B5EF4-FFF2-40B4-BE49-F238E27FC236}">
                  <a16:creationId xmlns:a16="http://schemas.microsoft.com/office/drawing/2014/main" id="{A31940A5-FAD8-4091-B945-12FABA2047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11" name="Straight Connector 67">
              <a:extLst>
                <a:ext uri="{FF2B5EF4-FFF2-40B4-BE49-F238E27FC236}">
                  <a16:creationId xmlns:a16="http://schemas.microsoft.com/office/drawing/2014/main" id="{314E7B94-5717-4A80-B872-E3AC1D4621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11" name="Picture 10" descr="The back of a person's head&#10;&#10;Description automatically generated with medium confidence">
            <a:extLst>
              <a:ext uri="{FF2B5EF4-FFF2-40B4-BE49-F238E27FC236}">
                <a16:creationId xmlns:a16="http://schemas.microsoft.com/office/drawing/2014/main" id="{13F13E55-520F-418C-84A5-5B075769A8A5}"/>
              </a:ext>
            </a:extLst>
          </p:cNvPr>
          <p:cNvPicPr>
            <a:picLocks noChangeAspect="1"/>
          </p:cNvPicPr>
          <p:nvPr/>
        </p:nvPicPr>
        <p:blipFill rotWithShape="1">
          <a:blip r:embed="rId3">
            <a:extLst>
              <a:ext uri="{28A0092B-C50C-407E-A947-70E740481C1C}">
                <a14:useLocalDpi xmlns:a14="http://schemas.microsoft.com/office/drawing/2010/main" val="0"/>
              </a:ext>
            </a:extLst>
          </a:blip>
          <a:srcRect l="19642" r="23527" b="-2"/>
          <a:stretch/>
        </p:blipFill>
        <p:spPr>
          <a:xfrm>
            <a:off x="3154428" y="10"/>
            <a:ext cx="2973797" cy="3919684"/>
          </a:xfrm>
          <a:prstGeom prst="rect">
            <a:avLst/>
          </a:prstGeom>
        </p:spPr>
      </p:pic>
      <p:pic>
        <p:nvPicPr>
          <p:cNvPr id="7" name="Picture 6" descr="A close up of a person's hair&#10;&#10;Description automatically generated with medium confidence">
            <a:extLst>
              <a:ext uri="{FF2B5EF4-FFF2-40B4-BE49-F238E27FC236}">
                <a16:creationId xmlns:a16="http://schemas.microsoft.com/office/drawing/2014/main" id="{4CD68880-5403-4B6A-A6B0-D330541AC98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8904" r="28570" b="-2"/>
          <a:stretch/>
        </p:blipFill>
        <p:spPr>
          <a:xfrm>
            <a:off x="6110115" y="10"/>
            <a:ext cx="2973797" cy="3919684"/>
          </a:xfrm>
          <a:prstGeom prst="rect">
            <a:avLst/>
          </a:prstGeom>
        </p:spPr>
      </p:pic>
      <p:pic>
        <p:nvPicPr>
          <p:cNvPr id="9" name="Picture 8" descr="A picture containing mammal&#10;&#10;Description automatically generated">
            <a:extLst>
              <a:ext uri="{FF2B5EF4-FFF2-40B4-BE49-F238E27FC236}">
                <a16:creationId xmlns:a16="http://schemas.microsoft.com/office/drawing/2014/main" id="{88B7791D-C4B6-4D92-81EC-71F4287A9F3B}"/>
              </a:ext>
            </a:extLst>
          </p:cNvPr>
          <p:cNvPicPr>
            <a:picLocks noChangeAspect="1"/>
          </p:cNvPicPr>
          <p:nvPr/>
        </p:nvPicPr>
        <p:blipFill rotWithShape="1">
          <a:blip r:embed="rId6">
            <a:extLst>
              <a:ext uri="{28A0092B-C50C-407E-A947-70E740481C1C}">
                <a14:useLocalDpi xmlns:a14="http://schemas.microsoft.com/office/drawing/2010/main" val="0"/>
              </a:ext>
            </a:extLst>
          </a:blip>
          <a:srcRect l="18558" r="26553"/>
          <a:stretch/>
        </p:blipFill>
        <p:spPr>
          <a:xfrm>
            <a:off x="9065803" y="10"/>
            <a:ext cx="2973797" cy="3919684"/>
          </a:xfrm>
          <a:prstGeom prst="rect">
            <a:avLst/>
          </a:prstGeom>
        </p:spPr>
      </p:pic>
    </p:spTree>
    <p:extLst>
      <p:ext uri="{BB962C8B-B14F-4D97-AF65-F5344CB8AC3E}">
        <p14:creationId xmlns:p14="http://schemas.microsoft.com/office/powerpoint/2010/main" val="3813551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B4A5-8127-44A7-8C31-A62B8BB231AF}"/>
              </a:ext>
            </a:extLst>
          </p:cNvPr>
          <p:cNvSpPr>
            <a:spLocks noGrp="1"/>
          </p:cNvSpPr>
          <p:nvPr>
            <p:ph type="ctrTitle"/>
          </p:nvPr>
        </p:nvSpPr>
        <p:spPr>
          <a:xfrm>
            <a:off x="1242571" y="420914"/>
            <a:ext cx="9740153" cy="780401"/>
          </a:xfrm>
        </p:spPr>
        <p:txBody>
          <a:bodyPr>
            <a:noAutofit/>
          </a:bodyPr>
          <a:lstStyle/>
          <a:p>
            <a:r>
              <a:rPr lang="en-US" sz="4000" b="1" dirty="0">
                <a:latin typeface="Segoe UI" pitchFamily="34" charset="0"/>
                <a:ea typeface="Verdana" pitchFamily="34" charset="0"/>
                <a:cs typeface="Segoe UI" pitchFamily="34" charset="0"/>
              </a:rPr>
              <a:t>Our inspiration</a:t>
            </a:r>
            <a:endParaRPr lang="en-PH" sz="4000" dirty="0">
              <a:latin typeface="Segoe UI" pitchFamily="34" charset="0"/>
              <a:ea typeface="Verdana" pitchFamily="34" charset="0"/>
              <a:cs typeface="Segoe UI" pitchFamily="34" charset="0"/>
            </a:endParaRPr>
          </a:p>
        </p:txBody>
      </p:sp>
      <p:sp>
        <p:nvSpPr>
          <p:cNvPr id="3" name="TextBox 2"/>
          <p:cNvSpPr txBox="1"/>
          <p:nvPr/>
        </p:nvSpPr>
        <p:spPr>
          <a:xfrm>
            <a:off x="785585" y="1703478"/>
            <a:ext cx="5244353" cy="4195700"/>
          </a:xfrm>
          <a:prstGeom prst="rect">
            <a:avLst/>
          </a:prstGeom>
          <a:noFill/>
        </p:spPr>
        <p:txBody>
          <a:bodyPr wrap="square" rtlCol="0">
            <a:spAutoFit/>
          </a:bodyPr>
          <a:lstStyle/>
          <a:p>
            <a:pPr>
              <a:lnSpc>
                <a:spcPct val="150000"/>
              </a:lnSpc>
              <a:spcAft>
                <a:spcPts val="2400"/>
              </a:spcAft>
            </a:pPr>
            <a:r>
              <a:rPr lang="en-US" b="1" dirty="0">
                <a:latin typeface="Segoe UI" pitchFamily="34" charset="0"/>
                <a:cs typeface="Segoe UI" pitchFamily="34" charset="0"/>
              </a:rPr>
              <a:t>The “Keen” created by </a:t>
            </a:r>
            <a:r>
              <a:rPr lang="en-US" b="1" dirty="0" err="1">
                <a:latin typeface="Segoe UI" pitchFamily="34" charset="0"/>
                <a:cs typeface="Segoe UI" pitchFamily="34" charset="0"/>
              </a:rPr>
              <a:t>HabitAware</a:t>
            </a:r>
            <a:r>
              <a:rPr lang="en-US" b="1" dirty="0">
                <a:latin typeface="Segoe UI" pitchFamily="34" charset="0"/>
                <a:cs typeface="Segoe UI" pitchFamily="34" charset="0"/>
              </a:rPr>
              <a:t> – </a:t>
            </a:r>
            <a:r>
              <a:rPr lang="en-US" dirty="0">
                <a:latin typeface="Segoe UI" pitchFamily="34" charset="0"/>
                <a:cs typeface="Segoe UI" pitchFamily="34" charset="0"/>
              </a:rPr>
              <a:t>uses a gesture recognition for the initial use that makes the device recognize such habit. It then transmits a vibration signal to the patient wearing the device. Despite that, no published peer-reviewed study has shown the effectiveness of this device. There are testimonies that are presented in their website, but these are not great evidence to say that the device is well-suited for BFRB monitoring or treatment.</a:t>
            </a:r>
            <a:endParaRPr lang="en-US" dirty="0">
              <a:latin typeface="Segoe UI" pitchFamily="34" charset="0"/>
              <a:ea typeface="Verdana" pitchFamily="34" charset="0"/>
              <a:cs typeface="Segoe UI" pitchFamily="34" charset="0"/>
            </a:endParaRPr>
          </a:p>
        </p:txBody>
      </p:sp>
      <p:sp>
        <p:nvSpPr>
          <p:cNvPr id="12" name="TextBox 11">
            <a:extLst>
              <a:ext uri="{FF2B5EF4-FFF2-40B4-BE49-F238E27FC236}">
                <a16:creationId xmlns:a16="http://schemas.microsoft.com/office/drawing/2014/main" id="{6ECC942B-E161-A193-025A-D46B480FFCAF}"/>
              </a:ext>
            </a:extLst>
          </p:cNvPr>
          <p:cNvSpPr txBox="1"/>
          <p:nvPr/>
        </p:nvSpPr>
        <p:spPr>
          <a:xfrm>
            <a:off x="785585" y="6072075"/>
            <a:ext cx="3850662" cy="307777"/>
          </a:xfrm>
          <a:prstGeom prst="rect">
            <a:avLst/>
          </a:prstGeom>
          <a:noFill/>
        </p:spPr>
        <p:txBody>
          <a:bodyPr wrap="square">
            <a:spAutoFit/>
          </a:bodyPr>
          <a:lstStyle/>
          <a:p>
            <a:r>
              <a:rPr lang="en-US" sz="1400" i="1" u="sng" dirty="0">
                <a:solidFill>
                  <a:schemeClr val="accent2"/>
                </a:solidFill>
              </a:rPr>
              <a:t>https://habitaware.com/</a:t>
            </a:r>
          </a:p>
        </p:txBody>
      </p:sp>
      <p:pic>
        <p:nvPicPr>
          <p:cNvPr id="5122" name="Picture 2" descr="HabitAware Keen Bracelets for Trichotillomania - 4 Months In Review">
            <a:extLst>
              <a:ext uri="{FF2B5EF4-FFF2-40B4-BE49-F238E27FC236}">
                <a16:creationId xmlns:a16="http://schemas.microsoft.com/office/drawing/2014/main" id="{42FA8D89-4666-502A-8094-D2202DBC7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4300" y="1703478"/>
            <a:ext cx="3828379" cy="200351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abitAware's smart bracelet Keen2 can curb your compulsive habits |  VentureBeat">
            <a:extLst>
              <a:ext uri="{FF2B5EF4-FFF2-40B4-BE49-F238E27FC236}">
                <a16:creationId xmlns:a16="http://schemas.microsoft.com/office/drawing/2014/main" id="{9BE87289-4247-8190-6C67-DA5C3E6E0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3833" y="4083080"/>
            <a:ext cx="3699944" cy="2142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019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latin typeface="Segoe UI" pitchFamily="34" charset="0"/>
                <a:cs typeface="Segoe UI" pitchFamily="34" charset="0"/>
              </a:rPr>
              <a:t>Methodology</a:t>
            </a:r>
            <a:br>
              <a:rPr lang="en-US" b="1" dirty="0">
                <a:latin typeface="Segoe UI" pitchFamily="34" charset="0"/>
                <a:cs typeface="Segoe UI" pitchFamily="34" charset="0"/>
              </a:rPr>
            </a:br>
            <a:r>
              <a:rPr lang="en-US" sz="2000" dirty="0">
                <a:latin typeface="Segoe UI" pitchFamily="34" charset="0"/>
                <a:cs typeface="Segoe UI" pitchFamily="34" charset="0"/>
              </a:rPr>
              <a:t>MATERIALS</a:t>
            </a:r>
            <a:endParaRPr lang="en-PH" dirty="0">
              <a:latin typeface="Segoe UI" pitchFamily="34" charset="0"/>
              <a:cs typeface="Segoe UI" pitchFamily="34" charset="0"/>
            </a:endParaRPr>
          </a:p>
        </p:txBody>
      </p:sp>
      <p:sp>
        <p:nvSpPr>
          <p:cNvPr id="3" name="Content Placeholder 2"/>
          <p:cNvSpPr>
            <a:spLocks noGrp="1"/>
          </p:cNvSpPr>
          <p:nvPr>
            <p:ph idx="1"/>
          </p:nvPr>
        </p:nvSpPr>
        <p:spPr/>
        <p:txBody>
          <a:bodyPr>
            <a:normAutofit lnSpcReduction="10000"/>
          </a:bodyPr>
          <a:lstStyle/>
          <a:p>
            <a:pPr>
              <a:lnSpc>
                <a:spcPct val="150000"/>
              </a:lnSpc>
              <a:spcAft>
                <a:spcPts val="2400"/>
              </a:spcAft>
              <a:buFont typeface="Arial" pitchFamily="34" charset="0"/>
              <a:buChar char="•"/>
            </a:pPr>
            <a:r>
              <a:rPr lang="it-IT" sz="2400" b="1" dirty="0">
                <a:latin typeface="Segoe UI" pitchFamily="34" charset="0"/>
                <a:ea typeface="Verdana" pitchFamily="34" charset="0"/>
                <a:cs typeface="Segoe UI" pitchFamily="34" charset="0"/>
              </a:rPr>
              <a:t>Arduino Nano 33 BLE Sense </a:t>
            </a:r>
            <a:r>
              <a:rPr lang="it-IT" sz="2400" dirty="0">
                <a:latin typeface="Segoe UI" pitchFamily="34" charset="0"/>
                <a:ea typeface="Verdana" pitchFamily="34" charset="0"/>
                <a:cs typeface="Segoe UI" pitchFamily="34" charset="0"/>
              </a:rPr>
              <a:t>- Microcontroller</a:t>
            </a:r>
          </a:p>
          <a:p>
            <a:pPr>
              <a:lnSpc>
                <a:spcPct val="150000"/>
              </a:lnSpc>
              <a:spcAft>
                <a:spcPts val="2400"/>
              </a:spcAft>
              <a:buFont typeface="Arial" pitchFamily="34" charset="0"/>
              <a:buChar char="•"/>
            </a:pPr>
            <a:r>
              <a:rPr lang="en-US" sz="2400" b="1" dirty="0">
                <a:latin typeface="Segoe UI" pitchFamily="34" charset="0"/>
                <a:ea typeface="Verdana" pitchFamily="34" charset="0"/>
                <a:cs typeface="Segoe UI" pitchFamily="34" charset="0"/>
              </a:rPr>
              <a:t>VL53L0X </a:t>
            </a:r>
            <a:r>
              <a:rPr lang="en-US" sz="2400" b="1" dirty="0" err="1">
                <a:latin typeface="Segoe UI" pitchFamily="34" charset="0"/>
                <a:ea typeface="Verdana" pitchFamily="34" charset="0"/>
                <a:cs typeface="Segoe UI" pitchFamily="34" charset="0"/>
              </a:rPr>
              <a:t>ToF</a:t>
            </a:r>
            <a:r>
              <a:rPr lang="en-US" sz="2400" b="1" dirty="0">
                <a:latin typeface="Segoe UI" pitchFamily="34" charset="0"/>
                <a:ea typeface="Verdana" pitchFamily="34" charset="0"/>
                <a:cs typeface="Segoe UI" pitchFamily="34" charset="0"/>
              </a:rPr>
              <a:t> Sensor </a:t>
            </a:r>
            <a:r>
              <a:rPr lang="en-US" sz="2400" dirty="0">
                <a:latin typeface="Segoe UI" pitchFamily="34" charset="0"/>
                <a:ea typeface="Verdana" pitchFamily="34" charset="0"/>
                <a:cs typeface="Segoe UI" pitchFamily="34" charset="0"/>
              </a:rPr>
              <a:t>– Proximity</a:t>
            </a:r>
          </a:p>
          <a:p>
            <a:pPr>
              <a:lnSpc>
                <a:spcPct val="150000"/>
              </a:lnSpc>
              <a:spcAft>
                <a:spcPts val="2400"/>
              </a:spcAft>
              <a:buFont typeface="Arial" pitchFamily="34" charset="0"/>
              <a:buChar char="•"/>
            </a:pPr>
            <a:r>
              <a:rPr lang="en-US" sz="2400" b="1" dirty="0">
                <a:latin typeface="Segoe UI" pitchFamily="34" charset="0"/>
                <a:ea typeface="Verdana" pitchFamily="34" charset="0"/>
                <a:cs typeface="Segoe UI" pitchFamily="34" charset="0"/>
              </a:rPr>
              <a:t>Pulse Sensor</a:t>
            </a:r>
            <a:r>
              <a:rPr lang="en-US" sz="2400" dirty="0">
                <a:latin typeface="Segoe UI" pitchFamily="34" charset="0"/>
                <a:ea typeface="Verdana" pitchFamily="34" charset="0"/>
                <a:cs typeface="Segoe UI" pitchFamily="34" charset="0"/>
              </a:rPr>
              <a:t> – Tracker</a:t>
            </a:r>
          </a:p>
          <a:p>
            <a:pPr>
              <a:lnSpc>
                <a:spcPct val="150000"/>
              </a:lnSpc>
              <a:spcAft>
                <a:spcPts val="2400"/>
              </a:spcAft>
              <a:buFont typeface="Arial" pitchFamily="34" charset="0"/>
              <a:buChar char="•"/>
            </a:pPr>
            <a:r>
              <a:rPr lang="en-US" sz="2400" b="1" dirty="0">
                <a:latin typeface="Segoe UI" pitchFamily="34" charset="0"/>
                <a:ea typeface="Verdana" pitchFamily="34" charset="0"/>
                <a:cs typeface="Segoe UI" pitchFamily="34" charset="0"/>
              </a:rPr>
              <a:t>Micro Vibration Motor </a:t>
            </a:r>
            <a:r>
              <a:rPr lang="en-US" sz="2400" dirty="0">
                <a:latin typeface="Segoe UI" pitchFamily="34" charset="0"/>
                <a:ea typeface="Verdana" pitchFamily="34" charset="0"/>
                <a:cs typeface="Segoe UI" pitchFamily="34" charset="0"/>
              </a:rPr>
              <a:t>– Haptic Feedback</a:t>
            </a:r>
          </a:p>
          <a:p>
            <a:pPr>
              <a:lnSpc>
                <a:spcPct val="150000"/>
              </a:lnSpc>
              <a:spcAft>
                <a:spcPts val="2400"/>
              </a:spcAft>
              <a:buFont typeface="Arial" pitchFamily="34" charset="0"/>
              <a:buChar char="•"/>
            </a:pPr>
            <a:r>
              <a:rPr lang="en-US" sz="2400" b="1" dirty="0">
                <a:latin typeface="Segoe UI" pitchFamily="34" charset="0"/>
                <a:ea typeface="Verdana" pitchFamily="34" charset="0"/>
                <a:cs typeface="Segoe UI" pitchFamily="34" charset="0"/>
              </a:rPr>
              <a:t>Hand crafted Chassis </a:t>
            </a:r>
            <a:r>
              <a:rPr lang="en-US" sz="2400" dirty="0">
                <a:latin typeface="Segoe UI" pitchFamily="34" charset="0"/>
                <a:ea typeface="Verdana" pitchFamily="34" charset="0"/>
                <a:cs typeface="Segoe UI" pitchFamily="34" charset="0"/>
              </a:rPr>
              <a:t>– device’s chassis</a:t>
            </a:r>
            <a:endParaRPr lang="en-PH" sz="2400" dirty="0">
              <a:latin typeface="Segoe UI" pitchFamily="34" charset="0"/>
              <a:ea typeface="Verdana" pitchFamily="34" charset="0"/>
              <a:cs typeface="Segoe UI" pitchFamily="34" charset="0"/>
            </a:endParaRPr>
          </a:p>
        </p:txBody>
      </p:sp>
    </p:spTree>
    <p:extLst>
      <p:ext uri="{BB962C8B-B14F-4D97-AF65-F5344CB8AC3E}">
        <p14:creationId xmlns:p14="http://schemas.microsoft.com/office/powerpoint/2010/main" val="1084617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8"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0"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5"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8"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0"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2"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2152E9-505D-4A03-AAE5-A55C22A894A5}"/>
              </a:ext>
            </a:extLst>
          </p:cNvPr>
          <p:cNvSpPr>
            <a:spLocks noGrp="1"/>
          </p:cNvSpPr>
          <p:nvPr>
            <p:ph type="title"/>
          </p:nvPr>
        </p:nvSpPr>
        <p:spPr>
          <a:xfrm>
            <a:off x="426034" y="5397638"/>
            <a:ext cx="9442981" cy="1013543"/>
          </a:xfrm>
        </p:spPr>
        <p:txBody>
          <a:bodyPr vert="horz" lIns="91440" tIns="45720" rIns="91440" bIns="45720" rtlCol="0" anchor="b">
            <a:normAutofit/>
          </a:bodyPr>
          <a:lstStyle/>
          <a:p>
            <a:r>
              <a:rPr lang="en-US" sz="5400" kern="1200" dirty="0">
                <a:solidFill>
                  <a:srgbClr val="FFFFFF"/>
                </a:solidFill>
                <a:latin typeface="+mj-lt"/>
                <a:ea typeface="+mj-ea"/>
                <a:cs typeface="+mj-cs"/>
              </a:rPr>
              <a:t>Arduino Nano 33 BLE Sense</a:t>
            </a:r>
          </a:p>
        </p:txBody>
      </p:sp>
      <p:grpSp>
        <p:nvGrpSpPr>
          <p:cNvPr id="41"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3" name="Freeform: Shape 41">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64" name="Freeform: Shape 42">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65" name="Freeform: Shape 43">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66" name="Freeform: Shape 44">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67" name="Freeform: Shape 45">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68" name="Freeform: Shape 46">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69" name="Freeform: Shape 47">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0"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1"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52">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1" name="Freeform: Shape 53">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2" name="Freeform: Shape 54">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73" name="Freeform: Shape 55">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74" name="Freeform: Shape 56">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75" name="Freeform: Shape 57">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76" name="Freeform: Shape 51">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9" name="Picture 18" descr="A close-up of a circuit board&#10;&#10;Description automatically generated with medium confidence">
            <a:extLst>
              <a:ext uri="{FF2B5EF4-FFF2-40B4-BE49-F238E27FC236}">
                <a16:creationId xmlns:a16="http://schemas.microsoft.com/office/drawing/2014/main" id="{10BE86EE-1B6F-4D57-9346-C8CEFC987DD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067" b="90000" l="7000" r="92300">
                        <a14:foregroundMark x1="7000" y1="65867" x2="9800" y2="68000"/>
                        <a14:foregroundMark x1="27700" y1="88800" x2="33300" y2="89067"/>
                        <a14:foregroundMark x1="67600" y1="12400" x2="68900" y2="9067"/>
                        <a14:foregroundMark x1="89700" y1="31333" x2="92300" y2="36800"/>
                        <a14:foregroundMark x1="79700" y1="17067" x2="82700" y2="19867"/>
                        <a14:foregroundMark x1="81000" y1="16267" x2="82500" y2="19200"/>
                      </a14:backgroundRemoval>
                    </a14:imgEffect>
                  </a14:imgLayer>
                </a14:imgProps>
              </a:ext>
              <a:ext uri="{28A0092B-C50C-407E-A947-70E740481C1C}">
                <a14:useLocalDpi xmlns:a14="http://schemas.microsoft.com/office/drawing/2010/main" val="0"/>
              </a:ext>
            </a:extLst>
          </a:blip>
          <a:stretch>
            <a:fillRect/>
          </a:stretch>
        </p:blipFill>
        <p:spPr>
          <a:xfrm>
            <a:off x="2823999" y="583150"/>
            <a:ext cx="6544002" cy="4908002"/>
          </a:xfrm>
          <a:prstGeom prst="rect">
            <a:avLst/>
          </a:prstGeom>
        </p:spPr>
      </p:pic>
    </p:spTree>
    <p:extLst>
      <p:ext uri="{BB962C8B-B14F-4D97-AF65-F5344CB8AC3E}">
        <p14:creationId xmlns:p14="http://schemas.microsoft.com/office/powerpoint/2010/main" val="2345206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8"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0"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5"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8"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0"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2"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 picture containing text, map, sky, various&#10;&#10;Description automatically generated">
            <a:extLst>
              <a:ext uri="{FF2B5EF4-FFF2-40B4-BE49-F238E27FC236}">
                <a16:creationId xmlns:a16="http://schemas.microsoft.com/office/drawing/2014/main" id="{207C80D6-DE69-44D6-9F83-0A1D7D18E0BD}"/>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5" r="4" b="4"/>
          <a:stretch/>
        </p:blipFill>
        <p:spPr>
          <a:xfrm>
            <a:off x="20" y="10"/>
            <a:ext cx="12188932" cy="6856614"/>
          </a:xfrm>
          <a:prstGeom prst="rect">
            <a:avLst/>
          </a:prstGeom>
        </p:spPr>
      </p:pic>
      <p:sp>
        <p:nvSpPr>
          <p:cNvPr id="39" name="Rectangle 38">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2152E9-505D-4A03-AAE5-A55C22A894A5}"/>
              </a:ext>
            </a:extLst>
          </p:cNvPr>
          <p:cNvSpPr>
            <a:spLocks noGrp="1"/>
          </p:cNvSpPr>
          <p:nvPr>
            <p:ph type="title"/>
          </p:nvPr>
        </p:nvSpPr>
        <p:spPr>
          <a:xfrm>
            <a:off x="996275" y="3523512"/>
            <a:ext cx="6198566" cy="2603208"/>
          </a:xfrm>
        </p:spPr>
        <p:txBody>
          <a:bodyPr vert="horz" lIns="91440" tIns="45720" rIns="91440" bIns="45720" rtlCol="0" anchor="b">
            <a:normAutofit/>
          </a:bodyPr>
          <a:lstStyle/>
          <a:p>
            <a:r>
              <a:rPr lang="en-US" sz="5400" kern="1200">
                <a:solidFill>
                  <a:srgbClr val="FFFFFF"/>
                </a:solidFill>
                <a:latin typeface="+mj-lt"/>
                <a:ea typeface="+mj-ea"/>
                <a:cs typeface="+mj-cs"/>
              </a:rPr>
              <a:t>Accelerometer</a:t>
            </a:r>
          </a:p>
        </p:txBody>
      </p:sp>
      <p:grpSp>
        <p:nvGrpSpPr>
          <p:cNvPr id="41"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3" name="Freeform: Shape 41">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64" name="Freeform: Shape 42">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65" name="Freeform: Shape 43">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66" name="Freeform: Shape 44">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67" name="Freeform: Shape 45">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68" name="Freeform: Shape 46">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69" name="Freeform: Shape 47">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0"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1"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52">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1" name="Freeform: Shape 53">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2" name="Freeform: Shape 54">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73" name="Freeform: Shape 55">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74" name="Freeform: Shape 56">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75" name="Freeform: Shape 57">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76" name="Freeform: Shape 51">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050" name="Picture 2" descr="LSM9DS1 iNEMO Inertial Module - STMicroelectronics | DigiKey">
            <a:extLst>
              <a:ext uri="{FF2B5EF4-FFF2-40B4-BE49-F238E27FC236}">
                <a16:creationId xmlns:a16="http://schemas.microsoft.com/office/drawing/2014/main" id="{86C4139A-965E-6EC1-2A47-D6807AB1365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000" b="90667" l="10000" r="90000">
                        <a14:foregroundMark x1="32000" y1="34000" x2="65500" y2="50667"/>
                        <a14:foregroundMark x1="65500" y1="50667" x2="73000" y2="45333"/>
                        <a14:foregroundMark x1="42500" y1="25333" x2="42500" y2="33333"/>
                        <a14:foregroundMark x1="47500" y1="30000" x2="45500" y2="38000"/>
                        <a14:foregroundMark x1="49000" y1="24667" x2="52500" y2="36000"/>
                        <a14:foregroundMark x1="64500" y1="56000" x2="35500" y2="68000"/>
                        <a14:foregroundMark x1="10500" y1="36000" x2="10500" y2="36000"/>
                        <a14:foregroundMark x1="34500" y1="90667" x2="34500" y2="90667"/>
                        <a14:foregroundMark x1="61000" y1="6000" x2="61000" y2="6000"/>
                        <a14:foregroundMark x1="35000" y1="59333" x2="48500" y2="66667"/>
                      </a14:backgroundRemoval>
                    </a14:imgEffect>
                  </a14:imgLayer>
                </a14:imgProps>
              </a:ext>
              <a:ext uri="{28A0092B-C50C-407E-A947-70E740481C1C}">
                <a14:useLocalDpi xmlns:a14="http://schemas.microsoft.com/office/drawing/2010/main" val="0"/>
              </a:ext>
            </a:extLst>
          </a:blip>
          <a:srcRect/>
          <a:stretch>
            <a:fillRect/>
          </a:stretch>
        </p:blipFill>
        <p:spPr bwMode="auto">
          <a:xfrm>
            <a:off x="6217446" y="5361258"/>
            <a:ext cx="912434" cy="68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650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8"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0"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5"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8"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0"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2"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Diagram&#10;&#10;Description automatically generated">
            <a:extLst>
              <a:ext uri="{FF2B5EF4-FFF2-40B4-BE49-F238E27FC236}">
                <a16:creationId xmlns:a16="http://schemas.microsoft.com/office/drawing/2014/main" id="{787A938F-6308-4A95-8AEA-748BC3861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9" name="Rectangle 38">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2152E9-505D-4A03-AAE5-A55C22A894A5}"/>
              </a:ext>
            </a:extLst>
          </p:cNvPr>
          <p:cNvSpPr>
            <a:spLocks noGrp="1"/>
          </p:cNvSpPr>
          <p:nvPr>
            <p:ph type="title"/>
          </p:nvPr>
        </p:nvSpPr>
        <p:spPr>
          <a:xfrm>
            <a:off x="996275" y="3523512"/>
            <a:ext cx="6198566" cy="2603208"/>
          </a:xfrm>
        </p:spPr>
        <p:txBody>
          <a:bodyPr vert="horz" lIns="91440" tIns="45720" rIns="91440" bIns="45720" rtlCol="0" anchor="b">
            <a:normAutofit/>
          </a:bodyPr>
          <a:lstStyle/>
          <a:p>
            <a:r>
              <a:rPr lang="en-US" sz="5400" kern="1200" dirty="0">
                <a:solidFill>
                  <a:srgbClr val="FFFFFF"/>
                </a:solidFill>
                <a:latin typeface="+mj-lt"/>
                <a:ea typeface="+mj-ea"/>
                <a:cs typeface="+mj-cs"/>
              </a:rPr>
              <a:t>Gyroscope</a:t>
            </a:r>
          </a:p>
        </p:txBody>
      </p:sp>
      <p:grpSp>
        <p:nvGrpSpPr>
          <p:cNvPr id="41"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3" name="Freeform: Shape 41">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64" name="Freeform: Shape 42">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65" name="Freeform: Shape 43">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66" name="Freeform: Shape 44">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67" name="Freeform: Shape 45">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68" name="Freeform: Shape 46">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69" name="Freeform: Shape 47">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0"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1"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52">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1" name="Freeform: Shape 53">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2" name="Freeform: Shape 54">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73" name="Freeform: Shape 55">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74" name="Freeform: Shape 56">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75" name="Freeform: Shape 57">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76" name="Freeform: Shape 51">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5" name="Picture 2" descr="LSM9DS1 iNEMO Inertial Module - STMicroelectronics | DigiKey">
            <a:extLst>
              <a:ext uri="{FF2B5EF4-FFF2-40B4-BE49-F238E27FC236}">
                <a16:creationId xmlns:a16="http://schemas.microsoft.com/office/drawing/2014/main" id="{68990248-B500-F5DD-102C-4140FC304E7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000" b="90667" l="10000" r="90000">
                        <a14:foregroundMark x1="32000" y1="34000" x2="65500" y2="50667"/>
                        <a14:foregroundMark x1="65500" y1="50667" x2="73000" y2="45333"/>
                        <a14:foregroundMark x1="42500" y1="25333" x2="42500" y2="33333"/>
                        <a14:foregroundMark x1="47500" y1="30000" x2="45500" y2="38000"/>
                        <a14:foregroundMark x1="49000" y1="24667" x2="52500" y2="36000"/>
                        <a14:foregroundMark x1="64500" y1="56000" x2="35500" y2="68000"/>
                        <a14:foregroundMark x1="10500" y1="36000" x2="10500" y2="36000"/>
                        <a14:foregroundMark x1="34500" y1="90667" x2="34500" y2="90667"/>
                        <a14:foregroundMark x1="61000" y1="6000" x2="61000" y2="6000"/>
                        <a14:foregroundMark x1="35000" y1="59333" x2="48500" y2="66667"/>
                      </a14:backgroundRemoval>
                    </a14:imgEffect>
                  </a14:imgLayer>
                </a14:imgProps>
              </a:ext>
              <a:ext uri="{28A0092B-C50C-407E-A947-70E740481C1C}">
                <a14:useLocalDpi xmlns:a14="http://schemas.microsoft.com/office/drawing/2010/main" val="0"/>
              </a:ext>
            </a:extLst>
          </a:blip>
          <a:srcRect/>
          <a:stretch>
            <a:fillRect/>
          </a:stretch>
        </p:blipFill>
        <p:spPr bwMode="auto">
          <a:xfrm>
            <a:off x="6217446" y="5361258"/>
            <a:ext cx="912434" cy="68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407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8"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0"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5"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8"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0"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2"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2152E9-505D-4A03-AAE5-A55C22A894A5}"/>
              </a:ext>
            </a:extLst>
          </p:cNvPr>
          <p:cNvSpPr>
            <a:spLocks noGrp="1"/>
          </p:cNvSpPr>
          <p:nvPr>
            <p:ph type="title"/>
          </p:nvPr>
        </p:nvSpPr>
        <p:spPr>
          <a:xfrm>
            <a:off x="996275" y="3523512"/>
            <a:ext cx="7367796" cy="2603208"/>
          </a:xfrm>
        </p:spPr>
        <p:txBody>
          <a:bodyPr vert="horz" lIns="91440" tIns="45720" rIns="91440" bIns="45720" rtlCol="0" anchor="b">
            <a:normAutofit/>
          </a:bodyPr>
          <a:lstStyle/>
          <a:p>
            <a:r>
              <a:rPr lang="en-US" sz="5400" kern="1200" dirty="0">
                <a:solidFill>
                  <a:srgbClr val="FFFFFF"/>
                </a:solidFill>
                <a:latin typeface="+mj-lt"/>
                <a:ea typeface="+mj-ea"/>
                <a:cs typeface="+mj-cs"/>
              </a:rPr>
              <a:t>Micro Vibration Motor</a:t>
            </a:r>
          </a:p>
        </p:txBody>
      </p:sp>
      <p:grpSp>
        <p:nvGrpSpPr>
          <p:cNvPr id="41"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3" name="Freeform: Shape 41">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64" name="Freeform: Shape 42">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65" name="Freeform: Shape 43">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66" name="Freeform: Shape 44">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67" name="Freeform: Shape 45">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68" name="Freeform: Shape 46">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69" name="Freeform: Shape 47">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0"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1"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52">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1" name="Freeform: Shape 53">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2" name="Freeform: Shape 54">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73" name="Freeform: Shape 55">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74" name="Freeform: Shape 56">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75" name="Freeform: Shape 57">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76" name="Freeform: Shape 51">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28" name="Picture 4" descr="China 6mm Micro Vibration Motor with 15.1mm Length Lead Wire - China Vibration  Motor, Cylinder Motor">
            <a:extLst>
              <a:ext uri="{FF2B5EF4-FFF2-40B4-BE49-F238E27FC236}">
                <a16:creationId xmlns:a16="http://schemas.microsoft.com/office/drawing/2014/main" id="{28747967-1803-2D7F-91AB-6D22583B974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4250" r="96250">
                        <a14:foregroundMark x1="6833" y1="62333" x2="7583" y2="70417"/>
                        <a14:foregroundMark x1="7583" y1="70417" x2="10333" y2="71167"/>
                        <a14:foregroundMark x1="4250" y1="62583" x2="4250" y2="62583"/>
                        <a14:foregroundMark x1="89333" y1="31750" x2="91667" y2="31750"/>
                        <a14:foregroundMark x1="96250" y1="32000" x2="96250" y2="32000"/>
                      </a14:backgroundRemoval>
                    </a14:imgEffect>
                  </a14:imgLayer>
                </a14:imgProps>
              </a:ext>
              <a:ext uri="{28A0092B-C50C-407E-A947-70E740481C1C}">
                <a14:useLocalDpi xmlns:a14="http://schemas.microsoft.com/office/drawing/2010/main" val="0"/>
              </a:ext>
            </a:extLst>
          </a:blip>
          <a:srcRect/>
          <a:stretch>
            <a:fillRect/>
          </a:stretch>
        </p:blipFill>
        <p:spPr bwMode="auto">
          <a:xfrm>
            <a:off x="4591546" y="1257347"/>
            <a:ext cx="3665580" cy="3665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377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8"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0"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5"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8"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0"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2"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Graphical user interface&#10;&#10;Description automatically generated with low confidence">
            <a:extLst>
              <a:ext uri="{FF2B5EF4-FFF2-40B4-BE49-F238E27FC236}">
                <a16:creationId xmlns:a16="http://schemas.microsoft.com/office/drawing/2014/main" id="{4C7FD26F-BA3E-4488-A335-B40C958807E6}"/>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9800" b="90000" l="10000" r="90400">
                        <a14:foregroundMark x1="70500" y1="29900" x2="68800" y2="72800"/>
                        <a14:foregroundMark x1="57700" y1="31900" x2="86900" y2="31000"/>
                        <a14:foregroundMark x1="86900" y1="31000" x2="89500" y2="31900"/>
                        <a14:foregroundMark x1="58300" y1="40400" x2="87000" y2="40700"/>
                        <a14:foregroundMark x1="87000" y1="40700" x2="88000" y2="40400"/>
                        <a14:foregroundMark x1="57100" y1="39800" x2="65900" y2="38400"/>
                        <a14:foregroundMark x1="56200" y1="39800" x2="56500" y2="39500"/>
                        <a14:foregroundMark x1="55600" y1="47100" x2="62900" y2="47100"/>
                        <a14:foregroundMark x1="56200" y1="55000" x2="75800" y2="54400"/>
                        <a14:foregroundMark x1="75800" y1="54400" x2="87200" y2="54400"/>
                        <a14:foregroundMark x1="57100" y1="61400" x2="90400" y2="61400"/>
                        <a14:foregroundMark x1="56800" y1="69300" x2="87500" y2="69300"/>
                        <a14:foregroundMark x1="26500" y1="10300" x2="30500" y2="9800"/>
                        <a14:backgroundMark x1="31100" y1="18500" x2="31100" y2="18500"/>
                        <a14:backgroundMark x1="28200" y1="17400" x2="31700" y2="18200"/>
                      </a14:backgroundRemoval>
                    </a14:imgEffect>
                  </a14:imgLayer>
                </a14:imgProps>
              </a:ext>
              <a:ext uri="{28A0092B-C50C-407E-A947-70E740481C1C}">
                <a14:useLocalDpi xmlns:a14="http://schemas.microsoft.com/office/drawing/2010/main" val="0"/>
              </a:ext>
            </a:extLst>
          </a:blip>
          <a:stretch>
            <a:fillRect/>
          </a:stretch>
        </p:blipFill>
        <p:spPr>
          <a:xfrm>
            <a:off x="4334072" y="1496575"/>
            <a:ext cx="3516194" cy="3516194"/>
          </a:xfrm>
          <a:prstGeom prst="rect">
            <a:avLst/>
          </a:prstGeom>
        </p:spPr>
      </p:pic>
      <p:sp>
        <p:nvSpPr>
          <p:cNvPr id="39" name="Rectangle 38">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2152E9-505D-4A03-AAE5-A55C22A894A5}"/>
              </a:ext>
            </a:extLst>
          </p:cNvPr>
          <p:cNvSpPr>
            <a:spLocks noGrp="1"/>
          </p:cNvSpPr>
          <p:nvPr>
            <p:ph type="title"/>
          </p:nvPr>
        </p:nvSpPr>
        <p:spPr>
          <a:xfrm>
            <a:off x="996275" y="3523512"/>
            <a:ext cx="6198566" cy="2603208"/>
          </a:xfrm>
        </p:spPr>
        <p:txBody>
          <a:bodyPr vert="horz" lIns="91440" tIns="45720" rIns="91440" bIns="45720" rtlCol="0" anchor="b">
            <a:normAutofit/>
          </a:bodyPr>
          <a:lstStyle/>
          <a:p>
            <a:r>
              <a:rPr lang="en-US" sz="5400" dirty="0">
                <a:solidFill>
                  <a:srgbClr val="FFFFFF"/>
                </a:solidFill>
              </a:rPr>
              <a:t>Distance sensor</a:t>
            </a:r>
            <a:endParaRPr lang="en-US" sz="5400" kern="1200" dirty="0">
              <a:solidFill>
                <a:srgbClr val="FFFFFF"/>
              </a:solidFill>
              <a:latin typeface="+mj-lt"/>
              <a:ea typeface="+mj-ea"/>
              <a:cs typeface="+mj-cs"/>
            </a:endParaRPr>
          </a:p>
        </p:txBody>
      </p:sp>
      <p:grpSp>
        <p:nvGrpSpPr>
          <p:cNvPr id="41"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3" name="Freeform: Shape 41">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64" name="Freeform: Shape 42">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65" name="Freeform: Shape 43">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66" name="Freeform: Shape 44">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67" name="Freeform: Shape 45">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68" name="Freeform: Shape 46">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69" name="Freeform: Shape 47">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0"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1"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52">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1" name="Freeform: Shape 53">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2" name="Freeform: Shape 54">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73" name="Freeform: Shape 55">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74" name="Freeform: Shape 56">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75" name="Freeform: Shape 57">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76" name="Freeform: Shape 51">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028587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8"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0"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5"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8"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0"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2"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B816BEE0-AD4E-424B-93FF-603B29EA62E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41700" y1="59000" x2="41700" y2="62900"/>
                        <a14:foregroundMark x1="41900" y1="72000" x2="42300" y2="78400"/>
                        <a14:foregroundMark x1="41700" y1="78800" x2="42500" y2="86600"/>
                        <a14:foregroundMark x1="42500" y1="86600" x2="42700" y2="86700"/>
                        <a14:foregroundMark x1="49500" y1="60000" x2="50100" y2="63500"/>
                        <a14:foregroundMark x1="49900" y1="71600" x2="50262" y2="86603"/>
                        <a14:foregroundMark x1="57200" y1="59400" x2="57400" y2="62500"/>
                        <a14:foregroundMark x1="57800" y1="70800" x2="57800" y2="76300"/>
                        <a14:foregroundMark x1="41700" y1="72700" x2="41900" y2="79200"/>
                        <a14:foregroundMark x1="49700" y1="73100" x2="50500" y2="80800"/>
                        <a14:backgroundMark x1="50500" y1="14100" x2="50300" y2="15500"/>
                        <a14:backgroundMark x1="66400" y1="47300" x2="67000" y2="47300"/>
                        <a14:backgroundMark x1="32300" y1="46300" x2="33100" y2="46300"/>
                        <a14:backgroundMark x1="49300" y1="88600" x2="53700" y2="89200"/>
                        <a14:backgroundMark x1="49300" y1="88200" x2="51100" y2="88200"/>
                        <a14:backgroundMark x1="49500" y1="87800" x2="51700" y2="87800"/>
                      </a14:backgroundRemoval>
                    </a14:imgEffect>
                  </a14:imgLayer>
                </a14:imgProps>
              </a:ext>
              <a:ext uri="{28A0092B-C50C-407E-A947-70E740481C1C}">
                <a14:useLocalDpi xmlns:a14="http://schemas.microsoft.com/office/drawing/2010/main" val="0"/>
              </a:ext>
            </a:extLst>
          </a:blip>
          <a:stretch>
            <a:fillRect/>
          </a:stretch>
        </p:blipFill>
        <p:spPr>
          <a:xfrm>
            <a:off x="3845504" y="1164158"/>
            <a:ext cx="4510975" cy="4510975"/>
          </a:xfrm>
          <a:prstGeom prst="rect">
            <a:avLst/>
          </a:prstGeom>
        </p:spPr>
      </p:pic>
      <p:sp>
        <p:nvSpPr>
          <p:cNvPr id="39" name="Rectangle 38">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2152E9-505D-4A03-AAE5-A55C22A894A5}"/>
              </a:ext>
            </a:extLst>
          </p:cNvPr>
          <p:cNvSpPr>
            <a:spLocks noGrp="1"/>
          </p:cNvSpPr>
          <p:nvPr>
            <p:ph type="title"/>
          </p:nvPr>
        </p:nvSpPr>
        <p:spPr>
          <a:xfrm>
            <a:off x="996275" y="3523512"/>
            <a:ext cx="6198566" cy="2603208"/>
          </a:xfrm>
        </p:spPr>
        <p:txBody>
          <a:bodyPr vert="horz" lIns="91440" tIns="45720" rIns="91440" bIns="45720" rtlCol="0" anchor="b">
            <a:normAutofit/>
          </a:bodyPr>
          <a:lstStyle/>
          <a:p>
            <a:r>
              <a:rPr lang="en-US" sz="5400" dirty="0">
                <a:solidFill>
                  <a:srgbClr val="FFFFFF"/>
                </a:solidFill>
              </a:rPr>
              <a:t>Pulse sensor</a:t>
            </a:r>
            <a:endParaRPr lang="en-US" sz="5400" kern="1200" dirty="0">
              <a:solidFill>
                <a:srgbClr val="FFFFFF"/>
              </a:solidFill>
              <a:latin typeface="+mj-lt"/>
              <a:ea typeface="+mj-ea"/>
              <a:cs typeface="+mj-cs"/>
            </a:endParaRPr>
          </a:p>
        </p:txBody>
      </p:sp>
      <p:grpSp>
        <p:nvGrpSpPr>
          <p:cNvPr id="41"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3" name="Freeform: Shape 41">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64" name="Freeform: Shape 42">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65" name="Freeform: Shape 43">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66" name="Freeform: Shape 44">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67" name="Freeform: Shape 45">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68" name="Freeform: Shape 46">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69" name="Freeform: Shape 47">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0"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1"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52">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1" name="Freeform: Shape 53">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2" name="Freeform: Shape 54">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73" name="Freeform: Shape 55">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74" name="Freeform: Shape 56">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75" name="Freeform: Shape 57">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76" name="Freeform: Shape 51">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219737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8"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0"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5"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8"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0"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2"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Text, whiteboard&#10;&#10;Description automatically generated">
            <a:extLst>
              <a:ext uri="{FF2B5EF4-FFF2-40B4-BE49-F238E27FC236}">
                <a16:creationId xmlns:a16="http://schemas.microsoft.com/office/drawing/2014/main" id="{05DB2AAB-505D-4787-9199-289CFD08C1E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9493" y1="51125" x2="52908" y2="52000"/>
                        <a14:foregroundMark x1="41745" y1="44750" x2="45497" y2="49750"/>
                        <a14:foregroundMark x1="57786" y1="42500" x2="58349" y2="52000"/>
                        <a14:foregroundMark x1="59337" y1="43861" x2="60131" y2="51375"/>
                        <a14:foregroundMark x1="60050" y1="44486" x2="60344" y2="52097"/>
                        <a14:foregroundMark x1="74203" y1="73875" x2="76173" y2="77000"/>
                        <a14:foregroundMark x1="72795" y1="73750" x2="74109" y2="77500"/>
                        <a14:foregroundMark x1="72889" y1="73125" x2="76454" y2="77625"/>
                        <a14:foregroundMark x1="71764" y1="72375" x2="74390" y2="73000"/>
                        <a14:foregroundMark x1="72889" y1="71750" x2="76266" y2="73750"/>
                        <a14:foregroundMark x1="71388" y1="71625" x2="72608" y2="73000"/>
                        <a14:foregroundMark x1="75235" y1="72125" x2="76173" y2="79875"/>
                        <a14:foregroundMark x1="76173" y1="79875" x2="75985" y2="80250"/>
                        <a14:backgroundMark x1="59944" y1="41625" x2="61163" y2="43375"/>
                        <a14:backgroundMark x1="61445" y1="52000" x2="61726" y2="57625"/>
                        <a14:backgroundMark x1="26360" y1="45125" x2="26360" y2="55125"/>
                        <a14:backgroundMark x1="46435" y1="65625" x2="56848" y2="67000"/>
                        <a14:backgroundMark x1="44184" y1="64750" x2="51876" y2="64875"/>
                        <a14:backgroundMark x1="42120" y1="64375" x2="50563" y2="65500"/>
                        <a14:backgroundMark x1="40713" y1="63750" x2="49625" y2="64750"/>
                        <a14:backgroundMark x1="45497" y1="71125" x2="57598" y2="75250"/>
                        <a14:backgroundMark x1="48499" y1="71000" x2="55535" y2="73500"/>
                        <a14:backgroundMark x1="29644" y1="64875" x2="35084" y2="68000"/>
                        <a14:backgroundMark x1="32739" y1="66250" x2="37336" y2="67500"/>
                        <a14:backgroundMark x1="50938" y1="71375" x2="58443" y2="74125"/>
                        <a14:backgroundMark x1="40713" y1="64375" x2="47749" y2="67000"/>
                        <a14:backgroundMark x1="60131" y1="74125" x2="64071" y2="75500"/>
                      </a14:backgroundRemoval>
                    </a14:imgEffect>
                  </a14:imgLayer>
                </a14:imgProps>
              </a:ext>
              <a:ext uri="{28A0092B-C50C-407E-A947-70E740481C1C}">
                <a14:useLocalDpi xmlns:a14="http://schemas.microsoft.com/office/drawing/2010/main" val="0"/>
              </a:ext>
            </a:extLst>
          </a:blip>
          <a:stretch>
            <a:fillRect/>
          </a:stretch>
        </p:blipFill>
        <p:spPr>
          <a:xfrm>
            <a:off x="2497765" y="15178"/>
            <a:ext cx="7183452" cy="5390958"/>
          </a:xfrm>
          <a:prstGeom prst="rect">
            <a:avLst/>
          </a:prstGeom>
        </p:spPr>
      </p:pic>
      <p:sp>
        <p:nvSpPr>
          <p:cNvPr id="39" name="Rectangle 38">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2152E9-505D-4A03-AAE5-A55C22A894A5}"/>
              </a:ext>
            </a:extLst>
          </p:cNvPr>
          <p:cNvSpPr>
            <a:spLocks noGrp="1"/>
          </p:cNvSpPr>
          <p:nvPr>
            <p:ph type="title"/>
          </p:nvPr>
        </p:nvSpPr>
        <p:spPr>
          <a:xfrm>
            <a:off x="659669" y="3709110"/>
            <a:ext cx="7554473" cy="2603208"/>
          </a:xfrm>
        </p:spPr>
        <p:txBody>
          <a:bodyPr vert="horz" lIns="91440" tIns="45720" rIns="91440" bIns="45720" rtlCol="0" anchor="b">
            <a:normAutofit/>
          </a:bodyPr>
          <a:lstStyle/>
          <a:p>
            <a:r>
              <a:rPr lang="en-US" sz="5400" dirty="0">
                <a:solidFill>
                  <a:srgbClr val="FFFFFF"/>
                </a:solidFill>
              </a:rPr>
              <a:t>3.7V 110mAh Lithium Polymer Battery</a:t>
            </a:r>
            <a:endParaRPr lang="en-US" sz="5400" kern="1200" dirty="0">
              <a:solidFill>
                <a:srgbClr val="FFFFFF"/>
              </a:solidFill>
              <a:latin typeface="+mj-lt"/>
              <a:ea typeface="+mj-ea"/>
              <a:cs typeface="+mj-cs"/>
            </a:endParaRPr>
          </a:p>
        </p:txBody>
      </p:sp>
      <p:grpSp>
        <p:nvGrpSpPr>
          <p:cNvPr id="41"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3" name="Freeform: Shape 41">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64" name="Freeform: Shape 42">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65" name="Freeform: Shape 43">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66" name="Freeform: Shape 44">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67" name="Freeform: Shape 45">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68" name="Freeform: Shape 46">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69" name="Freeform: Shape 47">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0"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1"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52">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1" name="Freeform: Shape 53">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2" name="Freeform: Shape 54">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73" name="Freeform: Shape 55">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74" name="Freeform: Shape 56">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75" name="Freeform: Shape 57">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76" name="Freeform: Shape 51">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882472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8"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0"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5"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8"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0"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2"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2152E9-505D-4A03-AAE5-A55C22A894A5}"/>
              </a:ext>
            </a:extLst>
          </p:cNvPr>
          <p:cNvSpPr>
            <a:spLocks noGrp="1"/>
          </p:cNvSpPr>
          <p:nvPr>
            <p:ph type="title"/>
          </p:nvPr>
        </p:nvSpPr>
        <p:spPr>
          <a:xfrm>
            <a:off x="1118168" y="4838667"/>
            <a:ext cx="4624596" cy="1243785"/>
          </a:xfrm>
        </p:spPr>
        <p:txBody>
          <a:bodyPr vert="horz" lIns="91440" tIns="45720" rIns="91440" bIns="45720" rtlCol="0" anchor="b">
            <a:normAutofit/>
          </a:bodyPr>
          <a:lstStyle/>
          <a:p>
            <a:r>
              <a:rPr lang="en-US" dirty="0">
                <a:solidFill>
                  <a:srgbClr val="FFFFFF"/>
                </a:solidFill>
              </a:rPr>
              <a:t>Charger </a:t>
            </a:r>
            <a:r>
              <a:rPr lang="en-US" sz="4100" dirty="0">
                <a:solidFill>
                  <a:srgbClr val="FFFFFF"/>
                </a:solidFill>
              </a:rPr>
              <a:t>Module</a:t>
            </a:r>
            <a:endParaRPr lang="en-US" sz="4100" kern="1200" dirty="0">
              <a:solidFill>
                <a:srgbClr val="FFFFFF"/>
              </a:solidFill>
              <a:latin typeface="+mj-lt"/>
              <a:ea typeface="+mj-ea"/>
              <a:cs typeface="+mj-cs"/>
            </a:endParaRPr>
          </a:p>
        </p:txBody>
      </p:sp>
      <p:grpSp>
        <p:nvGrpSpPr>
          <p:cNvPr id="41"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3" name="Freeform: Shape 41">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64" name="Freeform: Shape 42">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65" name="Freeform: Shape 43">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66" name="Freeform: Shape 44">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67" name="Freeform: Shape 45">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68" name="Freeform: Shape 46">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69" name="Freeform: Shape 47">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0"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1"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52">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1" name="Freeform: Shape 53">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2" name="Freeform: Shape 54">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73" name="Freeform: Shape 55">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74" name="Freeform: Shape 56">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75" name="Freeform: Shape 57">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76" name="Freeform: Shape 51">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descr="A picture containing text, electronics, circuit&#10;&#10;Description automatically generated">
            <a:extLst>
              <a:ext uri="{FF2B5EF4-FFF2-40B4-BE49-F238E27FC236}">
                <a16:creationId xmlns:a16="http://schemas.microsoft.com/office/drawing/2014/main" id="{59E1385D-2107-4218-BF60-C0C9FA74F05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8000" r="93167">
                        <a14:foregroundMark x1="8000" y1="55333" x2="12500" y2="57000"/>
                        <a14:foregroundMark x1="89500" y1="43167" x2="92333" y2="41000"/>
                        <a14:foregroundMark x1="30167" y1="41000" x2="40667" y2="38667"/>
                        <a14:foregroundMark x1="66833" y1="18667" x2="66833" y2="18667"/>
                        <a14:foregroundMark x1="93167" y1="42667" x2="93167" y2="42667"/>
                      </a14:backgroundRemoval>
                    </a14:imgEffect>
                  </a14:imgLayer>
                </a14:imgProps>
              </a:ext>
              <a:ext uri="{28A0092B-C50C-407E-A947-70E740481C1C}">
                <a14:useLocalDpi xmlns:a14="http://schemas.microsoft.com/office/drawing/2010/main" val="0"/>
              </a:ext>
            </a:extLst>
          </a:blip>
          <a:stretch>
            <a:fillRect/>
          </a:stretch>
        </p:blipFill>
        <p:spPr>
          <a:xfrm>
            <a:off x="1629776" y="993768"/>
            <a:ext cx="3722594" cy="3722594"/>
          </a:xfrm>
          <a:prstGeom prst="rect">
            <a:avLst/>
          </a:prstGeom>
        </p:spPr>
      </p:pic>
      <p:pic>
        <p:nvPicPr>
          <p:cNvPr id="47" name="Picture 46" descr="A picture containing electronics, circuit&#10;&#10;Description automatically generated">
            <a:extLst>
              <a:ext uri="{FF2B5EF4-FFF2-40B4-BE49-F238E27FC236}">
                <a16:creationId xmlns:a16="http://schemas.microsoft.com/office/drawing/2014/main" id="{39F970A1-E636-497D-B37C-FD3B8DC9342C}"/>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8100" r="95200">
                        <a14:foregroundMark x1="9200" y1="50200" x2="9200" y2="50200"/>
                        <a14:foregroundMark x1="9700" y1="53500" x2="9700" y2="53500"/>
                        <a14:foregroundMark x1="8200" y1="52400" x2="8200" y2="52400"/>
                        <a14:foregroundMark x1="15800" y1="59600" x2="15800" y2="59600"/>
                        <a14:foregroundMark x1="18400" y1="62400" x2="18400" y2="62400"/>
                        <a14:foregroundMark x1="20700" y1="64900" x2="20700" y2="64900"/>
                        <a14:foregroundMark x1="22500" y1="66900" x2="22500" y2="66900"/>
                        <a14:foregroundMark x1="24800" y1="69200" x2="24800" y2="69200"/>
                        <a14:foregroundMark x1="27200" y1="71600" x2="27200" y2="71600"/>
                        <a14:foregroundMark x1="48800" y1="88400" x2="46600" y2="88800"/>
                        <a14:foregroundMark x1="40300" y1="85300" x2="29300" y2="74300"/>
                        <a14:foregroundMark x1="89300" y1="52700" x2="87600" y2="55900"/>
                        <a14:foregroundMark x1="93300" y1="50400" x2="95200" y2="51600"/>
                      </a14:backgroundRemoval>
                    </a14:imgEffect>
                  </a14:imgLayer>
                </a14:imgProps>
              </a:ext>
              <a:ext uri="{28A0092B-C50C-407E-A947-70E740481C1C}">
                <a14:useLocalDpi xmlns:a14="http://schemas.microsoft.com/office/drawing/2010/main" val="0"/>
              </a:ext>
            </a:extLst>
          </a:blip>
          <a:stretch>
            <a:fillRect/>
          </a:stretch>
        </p:blipFill>
        <p:spPr>
          <a:xfrm>
            <a:off x="7531582" y="1805621"/>
            <a:ext cx="2260009" cy="2260009"/>
          </a:xfrm>
          <a:prstGeom prst="rect">
            <a:avLst/>
          </a:prstGeom>
        </p:spPr>
      </p:pic>
      <p:sp>
        <p:nvSpPr>
          <p:cNvPr id="48" name="Title 1">
            <a:extLst>
              <a:ext uri="{FF2B5EF4-FFF2-40B4-BE49-F238E27FC236}">
                <a16:creationId xmlns:a16="http://schemas.microsoft.com/office/drawing/2014/main" id="{1440E094-7A3D-4C0C-8099-081B65DBFD2B}"/>
              </a:ext>
            </a:extLst>
          </p:cNvPr>
          <p:cNvSpPr txBox="1">
            <a:spLocks/>
          </p:cNvSpPr>
          <p:nvPr/>
        </p:nvSpPr>
        <p:spPr>
          <a:xfrm>
            <a:off x="6688696" y="4802579"/>
            <a:ext cx="4624596" cy="1243785"/>
          </a:xfrm>
          <a:prstGeom prst="rect">
            <a:avLst/>
          </a:prstGeom>
        </p:spPr>
        <p:txBody>
          <a:bodyPr vert="horz" lIns="91440" tIns="45720" rIns="91440" bIns="45720" rtlCol="0" anchor="b">
            <a:normAutofit fontScale="925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US" dirty="0">
                <a:solidFill>
                  <a:srgbClr val="FFFFFF"/>
                </a:solidFill>
              </a:rPr>
              <a:t>Step-up converter</a:t>
            </a:r>
          </a:p>
        </p:txBody>
      </p:sp>
    </p:spTree>
    <p:extLst>
      <p:ext uri="{BB962C8B-B14F-4D97-AF65-F5344CB8AC3E}">
        <p14:creationId xmlns:p14="http://schemas.microsoft.com/office/powerpoint/2010/main" val="1850445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Freeform: Shape 17">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0" name="Freeform: Shape 19">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2" name="Freeform: Shape 21">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5" name="Freeform: Shape 24">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3"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4" name="Freeform: Shape 33">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42" name="Rectangle 4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F4E2598-B741-419E-94E6-E6A16CBE1DE8}"/>
              </a:ext>
            </a:extLst>
          </p:cNvPr>
          <p:cNvSpPr>
            <a:spLocks noGrp="1"/>
          </p:cNvSpPr>
          <p:nvPr>
            <p:ph type="title"/>
          </p:nvPr>
        </p:nvSpPr>
        <p:spPr>
          <a:xfrm>
            <a:off x="996275" y="4098524"/>
            <a:ext cx="5996628" cy="2226076"/>
          </a:xfrm>
        </p:spPr>
        <p:txBody>
          <a:bodyPr vert="horz" lIns="91440" tIns="45720" rIns="91440" bIns="45720" rtlCol="0" anchor="ctr">
            <a:normAutofit/>
          </a:bodyPr>
          <a:lstStyle/>
          <a:p>
            <a:r>
              <a:rPr lang="en-US" sz="5400" kern="1200" dirty="0">
                <a:solidFill>
                  <a:schemeClr val="tx2"/>
                </a:solidFill>
                <a:latin typeface="Segoe UI" pitchFamily="34" charset="0"/>
                <a:ea typeface="Verdana" pitchFamily="34" charset="0"/>
                <a:cs typeface="Segoe UI" pitchFamily="34" charset="0"/>
              </a:rPr>
              <a:t>Excoriation </a:t>
            </a:r>
          </a:p>
        </p:txBody>
      </p:sp>
      <p:grpSp>
        <p:nvGrpSpPr>
          <p:cNvPr id="46" name="Bottom Right">
            <a:extLst>
              <a:ext uri="{FF2B5EF4-FFF2-40B4-BE49-F238E27FC236}">
                <a16:creationId xmlns:a16="http://schemas.microsoft.com/office/drawing/2014/main" id="{EA367432-6738-49D4-AF93-E7813B0E1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47" name="Graphic 157">
              <a:extLst>
                <a:ext uri="{FF2B5EF4-FFF2-40B4-BE49-F238E27FC236}">
                  <a16:creationId xmlns:a16="http://schemas.microsoft.com/office/drawing/2014/main" id="{B5A8C065-76AC-415C-9478-BCF5264400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49" name="Freeform: Shape 48">
                <a:extLst>
                  <a:ext uri="{FF2B5EF4-FFF2-40B4-BE49-F238E27FC236}">
                    <a16:creationId xmlns:a16="http://schemas.microsoft.com/office/drawing/2014/main" id="{8ED31351-E549-40EE-9ACA-0AA4CD1CB7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Shape 49">
                <a:extLst>
                  <a:ext uri="{FF2B5EF4-FFF2-40B4-BE49-F238E27FC236}">
                    <a16:creationId xmlns:a16="http://schemas.microsoft.com/office/drawing/2014/main" id="{632CF217-C701-478F-B665-882050E84B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Shape 50">
                <a:extLst>
                  <a:ext uri="{FF2B5EF4-FFF2-40B4-BE49-F238E27FC236}">
                    <a16:creationId xmlns:a16="http://schemas.microsoft.com/office/drawing/2014/main" id="{E0DA10A1-D255-42F9-A2F6-23497BC91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Shape 51">
                <a:extLst>
                  <a:ext uri="{FF2B5EF4-FFF2-40B4-BE49-F238E27FC236}">
                    <a16:creationId xmlns:a16="http://schemas.microsoft.com/office/drawing/2014/main" id="{6583B795-852B-45B4-8072-1CC90BDAD2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Shape 52">
                <a:extLst>
                  <a:ext uri="{FF2B5EF4-FFF2-40B4-BE49-F238E27FC236}">
                    <a16:creationId xmlns:a16="http://schemas.microsoft.com/office/drawing/2014/main" id="{FA9F84D0-7726-457F-975C-3C8B44BEB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Shape 53">
                <a:extLst>
                  <a:ext uri="{FF2B5EF4-FFF2-40B4-BE49-F238E27FC236}">
                    <a16:creationId xmlns:a16="http://schemas.microsoft.com/office/drawing/2014/main" id="{F751187D-89DE-4047-94E1-64D92F29B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Shape 54">
                <a:extLst>
                  <a:ext uri="{FF2B5EF4-FFF2-40B4-BE49-F238E27FC236}">
                    <a16:creationId xmlns:a16="http://schemas.microsoft.com/office/drawing/2014/main" id="{1F27AB79-2057-4384-A817-EEE2FA8AA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48" name="Freeform: Shape 47">
              <a:extLst>
                <a:ext uri="{FF2B5EF4-FFF2-40B4-BE49-F238E27FC236}">
                  <a16:creationId xmlns:a16="http://schemas.microsoft.com/office/drawing/2014/main" id="{8920B662-D0D9-421B-B1E6-D16C16E22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11" name="Picture 10" descr="A picture containing person, old&#10;&#10;Description automatically generated">
            <a:extLst>
              <a:ext uri="{FF2B5EF4-FFF2-40B4-BE49-F238E27FC236}">
                <a16:creationId xmlns:a16="http://schemas.microsoft.com/office/drawing/2014/main" id="{23900C29-ACBA-4D42-8B51-513F42142FC0}"/>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0869" r="32230" b="1"/>
          <a:stretch/>
        </p:blipFill>
        <p:spPr>
          <a:xfrm>
            <a:off x="198741" y="10"/>
            <a:ext cx="2973797" cy="3919684"/>
          </a:xfrm>
          <a:prstGeom prst="rect">
            <a:avLst/>
          </a:prstGeom>
        </p:spPr>
      </p:pic>
      <p:grpSp>
        <p:nvGrpSpPr>
          <p:cNvPr id="57" name="Top left">
            <a:extLst>
              <a:ext uri="{FF2B5EF4-FFF2-40B4-BE49-F238E27FC236}">
                <a16:creationId xmlns:a16="http://schemas.microsoft.com/office/drawing/2014/main" id="{A8DAF2FE-BE98-4700-8EB1-CCAFED81DF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6721"/>
            <a:ext cx="2198951" cy="3331254"/>
            <a:chOff x="10849" y="15178"/>
            <a:chExt cx="2198951" cy="3331254"/>
          </a:xfrm>
        </p:grpSpPr>
        <p:sp>
          <p:nvSpPr>
            <p:cNvPr id="58" name="Freeform: Shape 57">
              <a:extLst>
                <a:ext uri="{FF2B5EF4-FFF2-40B4-BE49-F238E27FC236}">
                  <a16:creationId xmlns:a16="http://schemas.microsoft.com/office/drawing/2014/main" id="{C6BE35D2-1279-4BEE-969B-82906A7FC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Shape 58">
              <a:extLst>
                <a:ext uri="{FF2B5EF4-FFF2-40B4-BE49-F238E27FC236}">
                  <a16:creationId xmlns:a16="http://schemas.microsoft.com/office/drawing/2014/main" id="{7B5432E4-69B3-4469-8701-294B5E709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Shape 59">
              <a:extLst>
                <a:ext uri="{FF2B5EF4-FFF2-40B4-BE49-F238E27FC236}">
                  <a16:creationId xmlns:a16="http://schemas.microsoft.com/office/drawing/2014/main" id="{24FF943A-7F10-4A1E-A55E-19F118304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Shape 60">
              <a:extLst>
                <a:ext uri="{FF2B5EF4-FFF2-40B4-BE49-F238E27FC236}">
                  <a16:creationId xmlns:a16="http://schemas.microsoft.com/office/drawing/2014/main" id="{41A1D1FD-D1EE-45BC-838B-D3E5D9708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Shape 61">
              <a:extLst>
                <a:ext uri="{FF2B5EF4-FFF2-40B4-BE49-F238E27FC236}">
                  <a16:creationId xmlns:a16="http://schemas.microsoft.com/office/drawing/2014/main" id="{EE5940A9-5D59-46CB-A51C-95209E0D7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Shape 62">
              <a:extLst>
                <a:ext uri="{FF2B5EF4-FFF2-40B4-BE49-F238E27FC236}">
                  <a16:creationId xmlns:a16="http://schemas.microsoft.com/office/drawing/2014/main" id="{C852B211-0024-4C45-8C97-D88E57CC7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Shape 63">
              <a:extLst>
                <a:ext uri="{FF2B5EF4-FFF2-40B4-BE49-F238E27FC236}">
                  <a16:creationId xmlns:a16="http://schemas.microsoft.com/office/drawing/2014/main" id="{57B616DD-7908-457B-BC0A-A8FAA4A424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66" name="Cross">
            <a:extLst>
              <a:ext uri="{FF2B5EF4-FFF2-40B4-BE49-F238E27FC236}">
                <a16:creationId xmlns:a16="http://schemas.microsoft.com/office/drawing/2014/main" id="{14B18E85-4CFD-4050-B41A-AB717C5FF4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3919728"/>
            <a:ext cx="118872" cy="118872"/>
            <a:chOff x="1175347" y="3733800"/>
            <a:chExt cx="118872" cy="118872"/>
          </a:xfrm>
        </p:grpSpPr>
        <p:cxnSp>
          <p:nvCxnSpPr>
            <p:cNvPr id="67" name="Straight Connector 66">
              <a:extLst>
                <a:ext uri="{FF2B5EF4-FFF2-40B4-BE49-F238E27FC236}">
                  <a16:creationId xmlns:a16="http://schemas.microsoft.com/office/drawing/2014/main" id="{A31940A5-FAD8-4091-B945-12FABA2047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68" name="Straight Connector 67">
              <a:extLst>
                <a:ext uri="{FF2B5EF4-FFF2-40B4-BE49-F238E27FC236}">
                  <a16:creationId xmlns:a16="http://schemas.microsoft.com/office/drawing/2014/main" id="{314E7B94-5717-4A80-B872-E3AC1D4621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7" name="Picture 6" descr="A picture containing wall, person, person, indoor&#10;&#10;Description automatically generated">
            <a:extLst>
              <a:ext uri="{FF2B5EF4-FFF2-40B4-BE49-F238E27FC236}">
                <a16:creationId xmlns:a16="http://schemas.microsoft.com/office/drawing/2014/main" id="{22EF5476-53AC-45E6-A4D9-06487EC437D6}"/>
              </a:ext>
            </a:extLst>
          </p:cNvPr>
          <p:cNvPicPr>
            <a:picLocks noChangeAspect="1"/>
          </p:cNvPicPr>
          <p:nvPr/>
        </p:nvPicPr>
        <p:blipFill rotWithShape="1">
          <a:blip r:embed="rId4">
            <a:extLst>
              <a:ext uri="{28A0092B-C50C-407E-A947-70E740481C1C}">
                <a14:useLocalDpi xmlns:a14="http://schemas.microsoft.com/office/drawing/2010/main" val="0"/>
              </a:ext>
            </a:extLst>
          </a:blip>
          <a:srcRect l="19113" r="22088" b="-1"/>
          <a:stretch/>
        </p:blipFill>
        <p:spPr>
          <a:xfrm>
            <a:off x="3154428" y="10"/>
            <a:ext cx="2973797" cy="3919684"/>
          </a:xfrm>
          <a:prstGeom prst="rect">
            <a:avLst/>
          </a:prstGeom>
        </p:spPr>
      </p:pic>
      <p:pic>
        <p:nvPicPr>
          <p:cNvPr id="5" name="Content Placeholder 4" descr="A close up of a person's face&#10;&#10;Description automatically generated with low confidence">
            <a:extLst>
              <a:ext uri="{FF2B5EF4-FFF2-40B4-BE49-F238E27FC236}">
                <a16:creationId xmlns:a16="http://schemas.microsoft.com/office/drawing/2014/main" id="{B91699C0-71CD-47CE-8AC6-F86F1E8DEFC5}"/>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35622" r="17094"/>
          <a:stretch/>
        </p:blipFill>
        <p:spPr>
          <a:xfrm>
            <a:off x="6110115" y="10"/>
            <a:ext cx="2973797" cy="3919684"/>
          </a:xfrm>
          <a:prstGeom prst="rect">
            <a:avLst/>
          </a:prstGeom>
        </p:spPr>
      </p:pic>
      <p:pic>
        <p:nvPicPr>
          <p:cNvPr id="9" name="Picture 8" descr="A close-up of a person's mouth&#10;&#10;Description automatically generated with medium confidence">
            <a:extLst>
              <a:ext uri="{FF2B5EF4-FFF2-40B4-BE49-F238E27FC236}">
                <a16:creationId xmlns:a16="http://schemas.microsoft.com/office/drawing/2014/main" id="{FD3EC318-4E42-4F6C-906E-1DE9A1B297E6}"/>
              </a:ext>
            </a:extLst>
          </p:cNvPr>
          <p:cNvPicPr>
            <a:picLocks noChangeAspect="1"/>
          </p:cNvPicPr>
          <p:nvPr/>
        </p:nvPicPr>
        <p:blipFill rotWithShape="1">
          <a:blip r:embed="rId6">
            <a:extLst>
              <a:ext uri="{28A0092B-C50C-407E-A947-70E740481C1C}">
                <a14:useLocalDpi xmlns:a14="http://schemas.microsoft.com/office/drawing/2010/main" val="0"/>
              </a:ext>
            </a:extLst>
          </a:blip>
          <a:srcRect l="22937" r="27180" b="2"/>
          <a:stretch/>
        </p:blipFill>
        <p:spPr>
          <a:xfrm>
            <a:off x="9065803" y="10"/>
            <a:ext cx="2973797" cy="3919684"/>
          </a:xfrm>
          <a:prstGeom prst="rect">
            <a:avLst/>
          </a:prstGeom>
        </p:spPr>
      </p:pic>
    </p:spTree>
    <p:extLst>
      <p:ext uri="{BB962C8B-B14F-4D97-AF65-F5344CB8AC3E}">
        <p14:creationId xmlns:p14="http://schemas.microsoft.com/office/powerpoint/2010/main" val="991190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latin typeface="Segoe UI" pitchFamily="34" charset="0"/>
                <a:cs typeface="Segoe UI" pitchFamily="34" charset="0"/>
              </a:rPr>
              <a:t>Methodology</a:t>
            </a:r>
            <a:br>
              <a:rPr lang="en-US" b="1" dirty="0">
                <a:latin typeface="Segoe UI" pitchFamily="34" charset="0"/>
                <a:cs typeface="Segoe UI" pitchFamily="34" charset="0"/>
              </a:rPr>
            </a:br>
            <a:r>
              <a:rPr lang="en-US" sz="2000" dirty="0">
                <a:latin typeface="Segoe UI" pitchFamily="34" charset="0"/>
                <a:cs typeface="Segoe UI" pitchFamily="34" charset="0"/>
              </a:rPr>
              <a:t>SOFTWARE</a:t>
            </a:r>
            <a:endParaRPr lang="en-PH" dirty="0">
              <a:latin typeface="Segoe UI" pitchFamily="34" charset="0"/>
              <a:cs typeface="Segoe UI" pitchFamily="34" charset="0"/>
            </a:endParaRPr>
          </a:p>
        </p:txBody>
      </p:sp>
      <p:sp>
        <p:nvSpPr>
          <p:cNvPr id="3" name="Content Placeholder 2"/>
          <p:cNvSpPr>
            <a:spLocks noGrp="1"/>
          </p:cNvSpPr>
          <p:nvPr>
            <p:ph idx="1"/>
          </p:nvPr>
        </p:nvSpPr>
        <p:spPr/>
        <p:txBody>
          <a:bodyPr>
            <a:normAutofit/>
          </a:bodyPr>
          <a:lstStyle/>
          <a:p>
            <a:pPr>
              <a:lnSpc>
                <a:spcPct val="150000"/>
              </a:lnSpc>
              <a:buFont typeface="Arial" pitchFamily="34" charset="0"/>
              <a:buChar char="•"/>
            </a:pPr>
            <a:r>
              <a:rPr lang="en-GB" sz="1800" b="1" dirty="0">
                <a:latin typeface="Segoe UI" pitchFamily="34" charset="0"/>
                <a:ea typeface="Verdana" pitchFamily="34" charset="0"/>
                <a:cs typeface="Segoe UI" pitchFamily="34" charset="0"/>
              </a:rPr>
              <a:t>Python</a:t>
            </a:r>
          </a:p>
          <a:p>
            <a:pPr lvl="1">
              <a:lnSpc>
                <a:spcPct val="150000"/>
              </a:lnSpc>
              <a:buFont typeface="Arial" pitchFamily="34" charset="0"/>
              <a:buChar char="•"/>
            </a:pPr>
            <a:r>
              <a:rPr lang="en-GB" sz="1600" dirty="0" err="1">
                <a:latin typeface="Segoe UI" pitchFamily="34" charset="0"/>
                <a:ea typeface="Verdana" pitchFamily="34" charset="0"/>
                <a:cs typeface="Segoe UI" pitchFamily="34" charset="0"/>
              </a:rPr>
              <a:t>TensorFlow</a:t>
            </a:r>
            <a:r>
              <a:rPr lang="en-GB" sz="1600" dirty="0">
                <a:latin typeface="Segoe UI" pitchFamily="34" charset="0"/>
                <a:ea typeface="Verdana" pitchFamily="34" charset="0"/>
                <a:cs typeface="Segoe UI" pitchFamily="34" charset="0"/>
              </a:rPr>
              <a:t> </a:t>
            </a:r>
            <a:r>
              <a:rPr lang="en-GB" sz="1600" dirty="0" err="1">
                <a:latin typeface="Segoe UI" pitchFamily="34" charset="0"/>
                <a:ea typeface="Verdana" pitchFamily="34" charset="0"/>
                <a:cs typeface="Segoe UI" pitchFamily="34" charset="0"/>
              </a:rPr>
              <a:t>Lite</a:t>
            </a:r>
            <a:r>
              <a:rPr lang="en-GB" sz="1600" dirty="0">
                <a:latin typeface="Segoe UI" pitchFamily="34" charset="0"/>
                <a:ea typeface="Verdana" pitchFamily="34" charset="0"/>
                <a:cs typeface="Segoe UI" pitchFamily="34" charset="0"/>
              </a:rPr>
              <a:t> – platform for machine learning</a:t>
            </a:r>
          </a:p>
          <a:p>
            <a:pPr lvl="1">
              <a:lnSpc>
                <a:spcPct val="150000"/>
              </a:lnSpc>
              <a:buFont typeface="Arial" pitchFamily="34" charset="0"/>
              <a:buChar char="•"/>
            </a:pPr>
            <a:r>
              <a:rPr lang="en-GB" sz="1600" dirty="0">
                <a:latin typeface="Segoe UI" pitchFamily="34" charset="0"/>
                <a:ea typeface="Verdana" pitchFamily="34" charset="0"/>
                <a:cs typeface="Segoe UI" pitchFamily="34" charset="0"/>
              </a:rPr>
              <a:t>Django – web framework (handles backend)</a:t>
            </a:r>
          </a:p>
          <a:p>
            <a:pPr>
              <a:lnSpc>
                <a:spcPct val="150000"/>
              </a:lnSpc>
              <a:buFont typeface="Arial" pitchFamily="34" charset="0"/>
              <a:buChar char="•"/>
            </a:pPr>
            <a:r>
              <a:rPr lang="en-GB" sz="1800" b="1" dirty="0">
                <a:latin typeface="Segoe UI" pitchFamily="34" charset="0"/>
                <a:ea typeface="Verdana" pitchFamily="34" charset="0"/>
                <a:cs typeface="Segoe UI" pitchFamily="34" charset="0"/>
              </a:rPr>
              <a:t>JavaScript</a:t>
            </a:r>
          </a:p>
          <a:p>
            <a:pPr lvl="1">
              <a:lnSpc>
                <a:spcPct val="150000"/>
              </a:lnSpc>
              <a:buFont typeface="Arial" pitchFamily="34" charset="0"/>
              <a:buChar char="•"/>
            </a:pPr>
            <a:r>
              <a:rPr lang="en-GB" sz="1600" dirty="0">
                <a:latin typeface="Segoe UI" pitchFamily="34" charset="0"/>
                <a:ea typeface="Verdana" pitchFamily="34" charset="0"/>
                <a:cs typeface="Segoe UI" pitchFamily="34" charset="0"/>
              </a:rPr>
              <a:t>Web BLE – connection for specific UUID (Universally Unique Identifier)</a:t>
            </a:r>
          </a:p>
          <a:p>
            <a:pPr lvl="1">
              <a:lnSpc>
                <a:spcPct val="150000"/>
              </a:lnSpc>
              <a:buFont typeface="Arial" pitchFamily="34" charset="0"/>
              <a:buChar char="•"/>
            </a:pPr>
            <a:r>
              <a:rPr lang="en-GB" sz="1600" dirty="0">
                <a:latin typeface="Segoe UI" pitchFamily="34" charset="0"/>
                <a:ea typeface="Verdana" pitchFamily="34" charset="0"/>
                <a:cs typeface="Segoe UI" pitchFamily="34" charset="0"/>
              </a:rPr>
              <a:t>CRC32 powered file transfer – cyclic redundancy check over the trained model file</a:t>
            </a:r>
          </a:p>
          <a:p>
            <a:pPr lvl="1">
              <a:lnSpc>
                <a:spcPct val="150000"/>
              </a:lnSpc>
              <a:buFont typeface="Arial" pitchFamily="34" charset="0"/>
              <a:buChar char="•"/>
            </a:pPr>
            <a:r>
              <a:rPr lang="en-GB" sz="1600" dirty="0">
                <a:latin typeface="Segoe UI" pitchFamily="34" charset="0"/>
                <a:ea typeface="Verdana" pitchFamily="34" charset="0"/>
                <a:cs typeface="Segoe UI" pitchFamily="34" charset="0"/>
              </a:rPr>
              <a:t>Plotting module – handles the real time graph</a:t>
            </a:r>
            <a:endParaRPr lang="en-GB" sz="1600" b="1" dirty="0">
              <a:latin typeface="Segoe UI" pitchFamily="34" charset="0"/>
              <a:ea typeface="Verdana" pitchFamily="34" charset="0"/>
              <a:cs typeface="Segoe UI" pitchFamily="34" charset="0"/>
            </a:endParaRPr>
          </a:p>
          <a:p>
            <a:pPr>
              <a:lnSpc>
                <a:spcPct val="150000"/>
              </a:lnSpc>
              <a:buFont typeface="Arial" pitchFamily="34" charset="0"/>
              <a:buChar char="•"/>
            </a:pPr>
            <a:r>
              <a:rPr lang="en-GB" sz="1800" b="1" dirty="0">
                <a:latin typeface="Segoe UI" pitchFamily="34" charset="0"/>
                <a:ea typeface="Verdana" pitchFamily="34" charset="0"/>
                <a:cs typeface="Segoe UI" pitchFamily="34" charset="0"/>
              </a:rPr>
              <a:t>C++</a:t>
            </a:r>
          </a:p>
          <a:p>
            <a:pPr lvl="1">
              <a:lnSpc>
                <a:spcPct val="150000"/>
              </a:lnSpc>
              <a:buFont typeface="Arial" pitchFamily="34" charset="0"/>
              <a:buChar char="•"/>
            </a:pPr>
            <a:r>
              <a:rPr lang="en-GB" sz="1600" dirty="0">
                <a:latin typeface="Segoe UI" pitchFamily="34" charset="0"/>
                <a:ea typeface="Verdana" pitchFamily="34" charset="0"/>
                <a:cs typeface="Segoe UI" pitchFamily="34" charset="0"/>
              </a:rPr>
              <a:t>Arduino – MCU board</a:t>
            </a:r>
          </a:p>
        </p:txBody>
      </p:sp>
    </p:spTree>
    <p:extLst>
      <p:ext uri="{BB962C8B-B14F-4D97-AF65-F5344CB8AC3E}">
        <p14:creationId xmlns:p14="http://schemas.microsoft.com/office/powerpoint/2010/main" val="1249145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D1A99A4-D4C8-4455-98A5-D9A48ABF6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0520" y="0"/>
            <a:ext cx="7570960" cy="6858000"/>
          </a:xfrm>
          <a:prstGeom prst="rect">
            <a:avLst/>
          </a:prstGeom>
        </p:spPr>
      </p:pic>
    </p:spTree>
    <p:extLst>
      <p:ext uri="{BB962C8B-B14F-4D97-AF65-F5344CB8AC3E}">
        <p14:creationId xmlns:p14="http://schemas.microsoft.com/office/powerpoint/2010/main" val="1415541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0D72A5C-64E5-4C88-9BAE-F08A398E07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281"/>
            <a:ext cx="12192000" cy="6849438"/>
          </a:xfrm>
          <a:prstGeom prst="rect">
            <a:avLst/>
          </a:prstGeom>
        </p:spPr>
      </p:pic>
    </p:spTree>
    <p:extLst>
      <p:ext uri="{BB962C8B-B14F-4D97-AF65-F5344CB8AC3E}">
        <p14:creationId xmlns:p14="http://schemas.microsoft.com/office/powerpoint/2010/main" val="2781311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latin typeface="Segoe UI" pitchFamily="34" charset="0"/>
                <a:cs typeface="Segoe UI" pitchFamily="34" charset="0"/>
              </a:rPr>
              <a:t>Methodology</a:t>
            </a:r>
            <a:br>
              <a:rPr lang="en-US" b="1" dirty="0">
                <a:latin typeface="Segoe UI" pitchFamily="34" charset="0"/>
                <a:cs typeface="Segoe UI" pitchFamily="34" charset="0"/>
              </a:rPr>
            </a:br>
            <a:r>
              <a:rPr lang="en-US" sz="2000" dirty="0">
                <a:latin typeface="Segoe UI" pitchFamily="34" charset="0"/>
                <a:cs typeface="Segoe UI" pitchFamily="34" charset="0"/>
              </a:rPr>
              <a:t>TESTING</a:t>
            </a:r>
            <a:endParaRPr lang="en-PH" dirty="0">
              <a:latin typeface="Segoe UI" pitchFamily="34" charset="0"/>
              <a:cs typeface="Segoe UI" pitchFamily="34" charset="0"/>
            </a:endParaRPr>
          </a:p>
        </p:txBody>
      </p:sp>
      <p:sp>
        <p:nvSpPr>
          <p:cNvPr id="3" name="Content Placeholder 2"/>
          <p:cNvSpPr>
            <a:spLocks noGrp="1"/>
          </p:cNvSpPr>
          <p:nvPr>
            <p:ph idx="1"/>
          </p:nvPr>
        </p:nvSpPr>
        <p:spPr>
          <a:xfrm>
            <a:off x="838200" y="2159447"/>
            <a:ext cx="10515600" cy="3138261"/>
          </a:xfrm>
        </p:spPr>
        <p:txBody>
          <a:bodyPr>
            <a:normAutofit/>
          </a:bodyPr>
          <a:lstStyle/>
          <a:p>
            <a:pPr>
              <a:lnSpc>
                <a:spcPct val="150000"/>
              </a:lnSpc>
              <a:spcAft>
                <a:spcPts val="3000"/>
              </a:spcAft>
              <a:buFont typeface="Arial" pitchFamily="34" charset="0"/>
              <a:buChar char="•"/>
            </a:pPr>
            <a:r>
              <a:rPr lang="en-GB" sz="2400" b="1" dirty="0">
                <a:latin typeface="Segoe UI" pitchFamily="34" charset="0"/>
                <a:ea typeface="Verdana" pitchFamily="34" charset="0"/>
                <a:cs typeface="Segoe UI" pitchFamily="34" charset="0"/>
              </a:rPr>
              <a:t>Unit &amp; Integration test – </a:t>
            </a:r>
            <a:r>
              <a:rPr lang="en-GB" sz="2400" dirty="0">
                <a:latin typeface="Segoe UI" pitchFamily="34" charset="0"/>
                <a:ea typeface="Verdana" pitchFamily="34" charset="0"/>
                <a:cs typeface="Segoe UI" pitchFamily="34" charset="0"/>
              </a:rPr>
              <a:t>each features completion</a:t>
            </a:r>
          </a:p>
          <a:p>
            <a:pPr>
              <a:lnSpc>
                <a:spcPct val="150000"/>
              </a:lnSpc>
              <a:spcAft>
                <a:spcPts val="3000"/>
              </a:spcAft>
              <a:buFont typeface="Arial" pitchFamily="34" charset="0"/>
              <a:buChar char="•"/>
            </a:pPr>
            <a:r>
              <a:rPr lang="en-GB" sz="2400" b="1" dirty="0">
                <a:latin typeface="Segoe UI" pitchFamily="34" charset="0"/>
                <a:ea typeface="Verdana" pitchFamily="34" charset="0"/>
                <a:cs typeface="Segoe UI" pitchFamily="34" charset="0"/>
              </a:rPr>
              <a:t>System test – </a:t>
            </a:r>
            <a:r>
              <a:rPr lang="en-GB" sz="2400" dirty="0">
                <a:latin typeface="Segoe UI" pitchFamily="34" charset="0"/>
                <a:ea typeface="Verdana" pitchFamily="34" charset="0"/>
                <a:cs typeface="Segoe UI" pitchFamily="34" charset="0"/>
              </a:rPr>
              <a:t>complete product validation</a:t>
            </a:r>
          </a:p>
          <a:p>
            <a:pPr>
              <a:lnSpc>
                <a:spcPct val="150000"/>
              </a:lnSpc>
              <a:spcAft>
                <a:spcPts val="3000"/>
              </a:spcAft>
              <a:buFont typeface="Arial" pitchFamily="34" charset="0"/>
              <a:buChar char="•"/>
            </a:pPr>
            <a:r>
              <a:rPr lang="en-GB" sz="2400" b="1" dirty="0">
                <a:latin typeface="Segoe UI" pitchFamily="34" charset="0"/>
                <a:ea typeface="Verdana" pitchFamily="34" charset="0"/>
                <a:cs typeface="Segoe UI" pitchFamily="34" charset="0"/>
              </a:rPr>
              <a:t>User acceptance</a:t>
            </a:r>
            <a:r>
              <a:rPr lang="en-PH" sz="2400" dirty="0">
                <a:latin typeface="Segoe UI" pitchFamily="34" charset="0"/>
                <a:ea typeface="Verdana" pitchFamily="34" charset="0"/>
                <a:cs typeface="Segoe UI" pitchFamily="34" charset="0"/>
              </a:rPr>
              <a:t> – patient evaluation with BFRB disorder</a:t>
            </a:r>
            <a:endParaRPr lang="en-GB" sz="2400" b="1" dirty="0">
              <a:latin typeface="Segoe UI" pitchFamily="34" charset="0"/>
              <a:ea typeface="Verdana" pitchFamily="34" charset="0"/>
              <a:cs typeface="Segoe UI" pitchFamily="34" charset="0"/>
            </a:endParaRPr>
          </a:p>
        </p:txBody>
      </p:sp>
    </p:spTree>
    <p:extLst>
      <p:ext uri="{BB962C8B-B14F-4D97-AF65-F5344CB8AC3E}">
        <p14:creationId xmlns:p14="http://schemas.microsoft.com/office/powerpoint/2010/main" val="2522890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t>Budgetary Estimate</a:t>
            </a:r>
            <a:br>
              <a:rPr lang="en-PH" dirty="0"/>
            </a:br>
            <a:endParaRPr lang="en-PH" dirty="0"/>
          </a:p>
        </p:txBody>
      </p:sp>
      <p:graphicFrame>
        <p:nvGraphicFramePr>
          <p:cNvPr id="5" name="Table 4"/>
          <p:cNvGraphicFramePr>
            <a:graphicFrameLocks noGrp="1"/>
          </p:cNvGraphicFramePr>
          <p:nvPr>
            <p:extLst>
              <p:ext uri="{D42A27DB-BD31-4B8C-83A1-F6EECF244321}">
                <p14:modId xmlns:p14="http://schemas.microsoft.com/office/powerpoint/2010/main" val="251155381"/>
              </p:ext>
            </p:extLst>
          </p:nvPr>
        </p:nvGraphicFramePr>
        <p:xfrm>
          <a:off x="2223551" y="1480509"/>
          <a:ext cx="7942178" cy="4360056"/>
        </p:xfrm>
        <a:graphic>
          <a:graphicData uri="http://schemas.openxmlformats.org/drawingml/2006/table">
            <a:tbl>
              <a:tblPr firstRow="1" bandRow="1">
                <a:tableStyleId>{2D5ABB26-0587-4C30-8999-92F81FD0307C}</a:tableStyleId>
              </a:tblPr>
              <a:tblGrid>
                <a:gridCol w="1682219">
                  <a:extLst>
                    <a:ext uri="{9D8B030D-6E8A-4147-A177-3AD203B41FA5}">
                      <a16:colId xmlns:a16="http://schemas.microsoft.com/office/drawing/2014/main" val="20000"/>
                    </a:ext>
                  </a:extLst>
                </a:gridCol>
                <a:gridCol w="2895521">
                  <a:extLst>
                    <a:ext uri="{9D8B030D-6E8A-4147-A177-3AD203B41FA5}">
                      <a16:colId xmlns:a16="http://schemas.microsoft.com/office/drawing/2014/main" val="20001"/>
                    </a:ext>
                  </a:extLst>
                </a:gridCol>
                <a:gridCol w="1682219">
                  <a:extLst>
                    <a:ext uri="{9D8B030D-6E8A-4147-A177-3AD203B41FA5}">
                      <a16:colId xmlns:a16="http://schemas.microsoft.com/office/drawing/2014/main" val="20002"/>
                    </a:ext>
                  </a:extLst>
                </a:gridCol>
                <a:gridCol w="1682219">
                  <a:extLst>
                    <a:ext uri="{9D8B030D-6E8A-4147-A177-3AD203B41FA5}">
                      <a16:colId xmlns:a16="http://schemas.microsoft.com/office/drawing/2014/main" val="20003"/>
                    </a:ext>
                  </a:extLst>
                </a:gridCol>
              </a:tblGrid>
              <a:tr h="363338">
                <a:tc>
                  <a:txBody>
                    <a:bodyPr/>
                    <a:lstStyle/>
                    <a:p>
                      <a:pPr algn="ctr"/>
                      <a:r>
                        <a:rPr lang="en-GB" sz="1400" b="1" dirty="0"/>
                        <a:t>Purpose</a:t>
                      </a:r>
                      <a:endParaRPr lang="en-US" sz="1400" b="1" dirty="0">
                        <a:latin typeface="+mj-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b="1" dirty="0"/>
                        <a:t>Component</a:t>
                      </a:r>
                      <a:endParaRPr lang="en-US" sz="1400" b="1" dirty="0">
                        <a:latin typeface="+mj-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b="1" dirty="0"/>
                        <a:t>Quantity</a:t>
                      </a:r>
                      <a:endParaRPr lang="en-US" sz="1400" b="1" dirty="0">
                        <a:latin typeface="+mj-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b="1" dirty="0"/>
                        <a:t>Unit Cost (</a:t>
                      </a:r>
                      <a:r>
                        <a:rPr lang="en-GB" sz="1400" b="1" dirty="0" err="1"/>
                        <a:t>Php</a:t>
                      </a:r>
                      <a:r>
                        <a:rPr lang="en-GB" sz="1400" b="1" dirty="0"/>
                        <a:t>)</a:t>
                      </a:r>
                      <a:endParaRPr lang="en-US" sz="1400" b="1" dirty="0">
                        <a:latin typeface="+mj-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3338">
                <a:tc>
                  <a:txBody>
                    <a:bodyPr/>
                    <a:lstStyle/>
                    <a:p>
                      <a:pPr algn="ctr"/>
                      <a:r>
                        <a:rPr lang="en-US" sz="1400" b="1" dirty="0"/>
                        <a:t>Microcontroller</a:t>
                      </a:r>
                      <a:endParaRPr lang="en-US" sz="1400" b="1" dirty="0">
                        <a:latin typeface="+mj-lt"/>
                      </a:endParaRPr>
                    </a:p>
                  </a:txBody>
                  <a:tcPr>
                    <a:lnT w="12700" cap="flat" cmpd="sng" algn="ctr">
                      <a:solidFill>
                        <a:schemeClr val="tx1"/>
                      </a:solidFill>
                      <a:prstDash val="solid"/>
                      <a:round/>
                      <a:headEnd type="none" w="med" len="med"/>
                      <a:tailEnd type="none" w="med" len="med"/>
                    </a:lnT>
                  </a:tcPr>
                </a:tc>
                <a:tc>
                  <a:txBody>
                    <a:bodyPr/>
                    <a:lstStyle/>
                    <a:p>
                      <a:pPr algn="ctr"/>
                      <a:r>
                        <a:rPr lang="it-IT" sz="1400" dirty="0"/>
                        <a:t>Arduino Nano 33 BLE Sense</a:t>
                      </a:r>
                      <a:endParaRPr lang="en-US" sz="1400" dirty="0">
                        <a:latin typeface="+mj-lt"/>
                      </a:endParaRPr>
                    </a:p>
                  </a:txBody>
                  <a:tcPr>
                    <a:lnT w="12700" cap="flat" cmpd="sng" algn="ctr">
                      <a:solidFill>
                        <a:schemeClr val="tx1"/>
                      </a:solidFill>
                      <a:prstDash val="solid"/>
                      <a:round/>
                      <a:headEnd type="none" w="med" len="med"/>
                      <a:tailEnd type="none" w="med" len="med"/>
                    </a:lnT>
                  </a:tcPr>
                </a:tc>
                <a:tc>
                  <a:txBody>
                    <a:bodyPr/>
                    <a:lstStyle/>
                    <a:p>
                      <a:pPr algn="ctr"/>
                      <a:r>
                        <a:rPr lang="en-GB" sz="1400" dirty="0"/>
                        <a:t>1</a:t>
                      </a:r>
                      <a:endParaRPr lang="en-US" sz="1400" dirty="0">
                        <a:latin typeface="+mj-lt"/>
                      </a:endParaRPr>
                    </a:p>
                  </a:txBody>
                  <a:tcPr>
                    <a:lnT w="12700" cap="flat" cmpd="sng" algn="ctr">
                      <a:solidFill>
                        <a:schemeClr val="tx1"/>
                      </a:solidFill>
                      <a:prstDash val="solid"/>
                      <a:round/>
                      <a:headEnd type="none" w="med" len="med"/>
                      <a:tailEnd type="none" w="med" len="med"/>
                    </a:lnT>
                  </a:tcPr>
                </a:tc>
                <a:tc>
                  <a:txBody>
                    <a:bodyPr/>
                    <a:lstStyle/>
                    <a:p>
                      <a:pPr algn="ctr"/>
                      <a:r>
                        <a:rPr lang="en-GB" sz="1400" dirty="0"/>
                        <a:t>3,762</a:t>
                      </a:r>
                      <a:endParaRPr lang="en-US" sz="1400" dirty="0">
                        <a:latin typeface="+mj-lt"/>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3338">
                <a:tc>
                  <a:txBody>
                    <a:bodyPr/>
                    <a:lstStyle/>
                    <a:p>
                      <a:pPr algn="ctr"/>
                      <a:r>
                        <a:rPr lang="en-US" sz="1400" b="1" dirty="0"/>
                        <a:t>Proximity </a:t>
                      </a:r>
                      <a:endParaRPr lang="en-US" sz="1400" b="1" dirty="0">
                        <a:latin typeface="+mj-lt"/>
                      </a:endParaRPr>
                    </a:p>
                  </a:txBody>
                  <a:tcPr/>
                </a:tc>
                <a:tc>
                  <a:txBody>
                    <a:bodyPr/>
                    <a:lstStyle/>
                    <a:p>
                      <a:pPr algn="ctr"/>
                      <a:r>
                        <a:rPr lang="en-US" sz="1400" dirty="0"/>
                        <a:t>VL53L0X </a:t>
                      </a:r>
                      <a:r>
                        <a:rPr lang="en-US" sz="1400" dirty="0" err="1"/>
                        <a:t>ToF</a:t>
                      </a:r>
                      <a:r>
                        <a:rPr lang="en-US" sz="1400" dirty="0"/>
                        <a:t> Sensor</a:t>
                      </a:r>
                      <a:endParaRPr lang="en-US" sz="1400" dirty="0">
                        <a:latin typeface="+mj-lt"/>
                      </a:endParaRPr>
                    </a:p>
                  </a:txBody>
                  <a:tcPr/>
                </a:tc>
                <a:tc>
                  <a:txBody>
                    <a:bodyPr/>
                    <a:lstStyle/>
                    <a:p>
                      <a:pPr algn="ctr"/>
                      <a:r>
                        <a:rPr lang="en-GB" sz="1400" dirty="0"/>
                        <a:t>1</a:t>
                      </a:r>
                      <a:endParaRPr lang="en-US" sz="1400" dirty="0">
                        <a:latin typeface="+mj-lt"/>
                      </a:endParaRPr>
                    </a:p>
                  </a:txBody>
                  <a:tcPr/>
                </a:tc>
                <a:tc>
                  <a:txBody>
                    <a:bodyPr/>
                    <a:lstStyle/>
                    <a:p>
                      <a:pPr algn="ctr"/>
                      <a:r>
                        <a:rPr lang="en-GB" sz="1400" dirty="0"/>
                        <a:t>117</a:t>
                      </a:r>
                      <a:endParaRPr lang="en-US" sz="1400" dirty="0">
                        <a:latin typeface="+mj-lt"/>
                      </a:endParaRPr>
                    </a:p>
                  </a:txBody>
                  <a:tcPr/>
                </a:tc>
                <a:extLst>
                  <a:ext uri="{0D108BD9-81ED-4DB2-BD59-A6C34878D82A}">
                    <a16:rowId xmlns:a16="http://schemas.microsoft.com/office/drawing/2014/main" val="10002"/>
                  </a:ext>
                </a:extLst>
              </a:tr>
              <a:tr h="363338">
                <a:tc>
                  <a:txBody>
                    <a:bodyPr/>
                    <a:lstStyle/>
                    <a:p>
                      <a:pPr algn="ctr"/>
                      <a:r>
                        <a:rPr lang="en-US" sz="1400" b="1" dirty="0"/>
                        <a:t>Tracker</a:t>
                      </a:r>
                      <a:endParaRPr lang="en-US" sz="1400" b="1" dirty="0">
                        <a:latin typeface="+mj-lt"/>
                      </a:endParaRPr>
                    </a:p>
                  </a:txBody>
                  <a:tcPr/>
                </a:tc>
                <a:tc>
                  <a:txBody>
                    <a:bodyPr/>
                    <a:lstStyle/>
                    <a:p>
                      <a:pPr algn="ctr"/>
                      <a:r>
                        <a:rPr lang="en-US" sz="1400" dirty="0"/>
                        <a:t>Pulse Sensor</a:t>
                      </a:r>
                      <a:endParaRPr lang="en-US" sz="1400" dirty="0">
                        <a:latin typeface="+mj-lt"/>
                      </a:endParaRPr>
                    </a:p>
                  </a:txBody>
                  <a:tcPr/>
                </a:tc>
                <a:tc>
                  <a:txBody>
                    <a:bodyPr/>
                    <a:lstStyle/>
                    <a:p>
                      <a:pPr algn="ctr"/>
                      <a:r>
                        <a:rPr lang="en-GB" sz="1400" dirty="0"/>
                        <a:t>1</a:t>
                      </a:r>
                      <a:endParaRPr lang="en-US" sz="1400" dirty="0">
                        <a:latin typeface="+mj-lt"/>
                      </a:endParaRPr>
                    </a:p>
                  </a:txBody>
                  <a:tcPr/>
                </a:tc>
                <a:tc>
                  <a:txBody>
                    <a:bodyPr/>
                    <a:lstStyle/>
                    <a:p>
                      <a:pPr algn="ctr"/>
                      <a:r>
                        <a:rPr lang="en-GB" sz="1400" dirty="0"/>
                        <a:t>136</a:t>
                      </a:r>
                      <a:endParaRPr lang="en-US" sz="1400" dirty="0">
                        <a:latin typeface="+mj-lt"/>
                      </a:endParaRPr>
                    </a:p>
                  </a:txBody>
                  <a:tcPr/>
                </a:tc>
                <a:extLst>
                  <a:ext uri="{0D108BD9-81ED-4DB2-BD59-A6C34878D82A}">
                    <a16:rowId xmlns:a16="http://schemas.microsoft.com/office/drawing/2014/main" val="10003"/>
                  </a:ext>
                </a:extLst>
              </a:tr>
              <a:tr h="363338">
                <a:tc>
                  <a:txBody>
                    <a:bodyPr/>
                    <a:lstStyle/>
                    <a:p>
                      <a:pPr algn="ctr"/>
                      <a:r>
                        <a:rPr lang="en-US" sz="1400" b="1" dirty="0"/>
                        <a:t>Haptic Feedback</a:t>
                      </a:r>
                      <a:endParaRPr lang="en-US" sz="1400" b="1" dirty="0">
                        <a:latin typeface="+mj-lt"/>
                      </a:endParaRPr>
                    </a:p>
                  </a:txBody>
                  <a:tcPr/>
                </a:tc>
                <a:tc>
                  <a:txBody>
                    <a:bodyPr/>
                    <a:lstStyle/>
                    <a:p>
                      <a:pPr algn="ctr"/>
                      <a:r>
                        <a:rPr lang="en-US" sz="1400" dirty="0"/>
                        <a:t>Micro Vibration Motor</a:t>
                      </a:r>
                      <a:endParaRPr lang="en-US" sz="1400" dirty="0">
                        <a:latin typeface="+mj-lt"/>
                      </a:endParaRPr>
                    </a:p>
                  </a:txBody>
                  <a:tcPr/>
                </a:tc>
                <a:tc>
                  <a:txBody>
                    <a:bodyPr/>
                    <a:lstStyle/>
                    <a:p>
                      <a:pPr algn="ctr"/>
                      <a:r>
                        <a:rPr lang="en-GB" sz="1400" dirty="0"/>
                        <a:t>1</a:t>
                      </a:r>
                      <a:endParaRPr lang="en-US" sz="1400" dirty="0">
                        <a:latin typeface="+mj-lt"/>
                      </a:endParaRPr>
                    </a:p>
                  </a:txBody>
                  <a:tcPr/>
                </a:tc>
                <a:tc>
                  <a:txBody>
                    <a:bodyPr/>
                    <a:lstStyle/>
                    <a:p>
                      <a:pPr algn="ctr"/>
                      <a:r>
                        <a:rPr lang="en-GB" sz="1400" dirty="0"/>
                        <a:t>35</a:t>
                      </a:r>
                      <a:endParaRPr lang="en-US" sz="1400" dirty="0">
                        <a:latin typeface="+mj-lt"/>
                      </a:endParaRPr>
                    </a:p>
                  </a:txBody>
                  <a:tcPr/>
                </a:tc>
                <a:extLst>
                  <a:ext uri="{0D108BD9-81ED-4DB2-BD59-A6C34878D82A}">
                    <a16:rowId xmlns:a16="http://schemas.microsoft.com/office/drawing/2014/main" val="10004"/>
                  </a:ext>
                </a:extLst>
              </a:tr>
              <a:tr h="363338">
                <a:tc rowSpan="2">
                  <a:txBody>
                    <a:bodyPr/>
                    <a:lstStyle/>
                    <a:p>
                      <a:pPr algn="ctr"/>
                      <a:r>
                        <a:rPr lang="en-US" sz="1400" b="1" dirty="0"/>
                        <a:t>Power</a:t>
                      </a:r>
                      <a:endParaRPr lang="en-US" sz="1400" b="1" dirty="0">
                        <a:latin typeface="+mj-lt"/>
                      </a:endParaRPr>
                    </a:p>
                  </a:txBody>
                  <a:tcPr/>
                </a:tc>
                <a:tc>
                  <a:txBody>
                    <a:bodyPr/>
                    <a:lstStyle/>
                    <a:p>
                      <a:pPr algn="ctr"/>
                      <a:r>
                        <a:rPr lang="en-US" sz="1400" dirty="0"/>
                        <a:t>601220 Lithium Polymer Battery</a:t>
                      </a:r>
                      <a:endParaRPr lang="en-US" sz="1400" dirty="0">
                        <a:latin typeface="+mj-lt"/>
                      </a:endParaRPr>
                    </a:p>
                  </a:txBody>
                  <a:tcPr/>
                </a:tc>
                <a:tc>
                  <a:txBody>
                    <a:bodyPr/>
                    <a:lstStyle/>
                    <a:p>
                      <a:pPr algn="ctr"/>
                      <a:r>
                        <a:rPr lang="en-GB" sz="1400" dirty="0"/>
                        <a:t>1</a:t>
                      </a:r>
                      <a:endParaRPr lang="en-US" sz="1400" dirty="0">
                        <a:latin typeface="+mj-lt"/>
                      </a:endParaRPr>
                    </a:p>
                  </a:txBody>
                  <a:tcPr/>
                </a:tc>
                <a:tc>
                  <a:txBody>
                    <a:bodyPr/>
                    <a:lstStyle/>
                    <a:p>
                      <a:pPr algn="ctr"/>
                      <a:r>
                        <a:rPr lang="en-GB" sz="1400" dirty="0"/>
                        <a:t>108</a:t>
                      </a:r>
                      <a:endParaRPr lang="en-US" sz="1400" dirty="0">
                        <a:latin typeface="+mj-lt"/>
                      </a:endParaRPr>
                    </a:p>
                  </a:txBody>
                  <a:tcPr/>
                </a:tc>
                <a:extLst>
                  <a:ext uri="{0D108BD9-81ED-4DB2-BD59-A6C34878D82A}">
                    <a16:rowId xmlns:a16="http://schemas.microsoft.com/office/drawing/2014/main" val="10005"/>
                  </a:ext>
                </a:extLst>
              </a:tr>
              <a:tr h="363338">
                <a:tc vMerge="1">
                  <a:txBody>
                    <a:bodyPr/>
                    <a:lstStyle/>
                    <a:p>
                      <a:endParaRPr lang="en-US" dirty="0"/>
                    </a:p>
                  </a:txBody>
                  <a:tcPr/>
                </a:tc>
                <a:tc>
                  <a:txBody>
                    <a:bodyPr/>
                    <a:lstStyle/>
                    <a:p>
                      <a:pPr algn="ctr"/>
                      <a:r>
                        <a:rPr lang="en-US" sz="1400" dirty="0"/>
                        <a:t>TP4056 Charger Module</a:t>
                      </a:r>
                      <a:endParaRPr lang="en-US" sz="1400" dirty="0">
                        <a:latin typeface="+mj-lt"/>
                      </a:endParaRPr>
                    </a:p>
                  </a:txBody>
                  <a:tcPr/>
                </a:tc>
                <a:tc>
                  <a:txBody>
                    <a:bodyPr/>
                    <a:lstStyle/>
                    <a:p>
                      <a:pPr algn="ctr"/>
                      <a:r>
                        <a:rPr lang="en-GB" sz="1400" dirty="0"/>
                        <a:t>1</a:t>
                      </a:r>
                      <a:endParaRPr lang="en-US" sz="1400" dirty="0">
                        <a:latin typeface="+mj-lt"/>
                      </a:endParaRPr>
                    </a:p>
                  </a:txBody>
                  <a:tcPr/>
                </a:tc>
                <a:tc>
                  <a:txBody>
                    <a:bodyPr/>
                    <a:lstStyle/>
                    <a:p>
                      <a:pPr algn="ctr"/>
                      <a:r>
                        <a:rPr lang="en-GB" sz="1400" dirty="0"/>
                        <a:t>25</a:t>
                      </a:r>
                      <a:endParaRPr lang="en-US" sz="1400" dirty="0">
                        <a:latin typeface="+mj-lt"/>
                      </a:endParaRPr>
                    </a:p>
                  </a:txBody>
                  <a:tcPr/>
                </a:tc>
                <a:extLst>
                  <a:ext uri="{0D108BD9-81ED-4DB2-BD59-A6C34878D82A}">
                    <a16:rowId xmlns:a16="http://schemas.microsoft.com/office/drawing/2014/main" val="10006"/>
                  </a:ext>
                </a:extLst>
              </a:tr>
              <a:tr h="363338">
                <a:tc rowSpan="3">
                  <a:txBody>
                    <a:bodyPr/>
                    <a:lstStyle/>
                    <a:p>
                      <a:pPr algn="ctr"/>
                      <a:r>
                        <a:rPr lang="en-US" sz="1400" b="1" dirty="0"/>
                        <a:t>Connections</a:t>
                      </a:r>
                      <a:endParaRPr lang="en-US" sz="1400" b="1" dirty="0">
                        <a:latin typeface="+mj-lt"/>
                      </a:endParaRPr>
                    </a:p>
                  </a:txBody>
                  <a:tcPr/>
                </a:tc>
                <a:tc>
                  <a:txBody>
                    <a:bodyPr/>
                    <a:lstStyle/>
                    <a:p>
                      <a:pPr algn="ctr"/>
                      <a:r>
                        <a:rPr lang="en-US" sz="1400" dirty="0"/>
                        <a:t>SPDT Slide Switch</a:t>
                      </a:r>
                      <a:endParaRPr lang="en-US" sz="1400" dirty="0">
                        <a:latin typeface="+mj-lt"/>
                      </a:endParaRPr>
                    </a:p>
                  </a:txBody>
                  <a:tcPr/>
                </a:tc>
                <a:tc>
                  <a:txBody>
                    <a:bodyPr/>
                    <a:lstStyle/>
                    <a:p>
                      <a:pPr algn="ctr"/>
                      <a:r>
                        <a:rPr lang="en-GB" sz="1400" dirty="0"/>
                        <a:t>1</a:t>
                      </a:r>
                      <a:endParaRPr lang="en-US" sz="1400" dirty="0">
                        <a:latin typeface="+mj-lt"/>
                      </a:endParaRPr>
                    </a:p>
                  </a:txBody>
                  <a:tcPr/>
                </a:tc>
                <a:tc>
                  <a:txBody>
                    <a:bodyPr/>
                    <a:lstStyle/>
                    <a:p>
                      <a:pPr algn="ctr"/>
                      <a:r>
                        <a:rPr lang="en-GB" sz="1400" dirty="0"/>
                        <a:t>12</a:t>
                      </a:r>
                      <a:endParaRPr lang="en-US" sz="1400" dirty="0">
                        <a:latin typeface="+mj-lt"/>
                      </a:endParaRPr>
                    </a:p>
                  </a:txBody>
                  <a:tcPr/>
                </a:tc>
                <a:extLst>
                  <a:ext uri="{0D108BD9-81ED-4DB2-BD59-A6C34878D82A}">
                    <a16:rowId xmlns:a16="http://schemas.microsoft.com/office/drawing/2014/main" val="10007"/>
                  </a:ext>
                </a:extLst>
              </a:tr>
              <a:tr h="363338">
                <a:tc vMerge="1">
                  <a:txBody>
                    <a:bodyPr/>
                    <a:lstStyle/>
                    <a:p>
                      <a:endParaRPr lang="en-US" dirty="0"/>
                    </a:p>
                  </a:txBody>
                  <a:tcPr/>
                </a:tc>
                <a:tc>
                  <a:txBody>
                    <a:bodyPr/>
                    <a:lstStyle/>
                    <a:p>
                      <a:pPr algn="ctr"/>
                      <a:r>
                        <a:rPr lang="en-US" sz="1400" dirty="0"/>
                        <a:t>Stranded Wire</a:t>
                      </a:r>
                      <a:endParaRPr lang="en-US" sz="1400" dirty="0">
                        <a:latin typeface="+mj-lt"/>
                      </a:endParaRPr>
                    </a:p>
                  </a:txBody>
                  <a:tcPr/>
                </a:tc>
                <a:tc>
                  <a:txBody>
                    <a:bodyPr/>
                    <a:lstStyle/>
                    <a:p>
                      <a:pPr algn="ctr"/>
                      <a:r>
                        <a:rPr lang="en-GB" sz="1400" dirty="0"/>
                        <a:t>2</a:t>
                      </a:r>
                      <a:endParaRPr lang="en-US" sz="1400" dirty="0">
                        <a:latin typeface="+mj-lt"/>
                      </a:endParaRPr>
                    </a:p>
                  </a:txBody>
                  <a:tcPr/>
                </a:tc>
                <a:tc>
                  <a:txBody>
                    <a:bodyPr/>
                    <a:lstStyle/>
                    <a:p>
                      <a:pPr algn="ctr"/>
                      <a:r>
                        <a:rPr lang="en-GB" sz="1400" dirty="0"/>
                        <a:t>10</a:t>
                      </a:r>
                      <a:endParaRPr lang="en-US" sz="1400" dirty="0">
                        <a:latin typeface="+mj-lt"/>
                      </a:endParaRPr>
                    </a:p>
                  </a:txBody>
                  <a:tcPr/>
                </a:tc>
                <a:extLst>
                  <a:ext uri="{0D108BD9-81ED-4DB2-BD59-A6C34878D82A}">
                    <a16:rowId xmlns:a16="http://schemas.microsoft.com/office/drawing/2014/main" val="10008"/>
                  </a:ext>
                </a:extLst>
              </a:tr>
              <a:tr h="363338">
                <a:tc vMerge="1">
                  <a:txBody>
                    <a:bodyPr/>
                    <a:lstStyle/>
                    <a:p>
                      <a:endParaRPr lang="en-US" dirty="0"/>
                    </a:p>
                  </a:txBody>
                  <a:tcPr/>
                </a:tc>
                <a:tc>
                  <a:txBody>
                    <a:bodyPr/>
                    <a:lstStyle/>
                    <a:p>
                      <a:pPr algn="ctr"/>
                      <a:r>
                        <a:rPr lang="en-US" sz="1400" dirty="0"/>
                        <a:t>Jumper Wire</a:t>
                      </a:r>
                      <a:endParaRPr lang="en-US" sz="1400" dirty="0">
                        <a:latin typeface="+mj-lt"/>
                      </a:endParaRPr>
                    </a:p>
                  </a:txBody>
                  <a:tcPr/>
                </a:tc>
                <a:tc>
                  <a:txBody>
                    <a:bodyPr/>
                    <a:lstStyle/>
                    <a:p>
                      <a:pPr algn="ctr"/>
                      <a:r>
                        <a:rPr lang="en-GB" sz="1400" dirty="0"/>
                        <a:t>20</a:t>
                      </a:r>
                      <a:endParaRPr lang="en-US" sz="1400" dirty="0">
                        <a:latin typeface="+mj-lt"/>
                      </a:endParaRPr>
                    </a:p>
                  </a:txBody>
                  <a:tcPr/>
                </a:tc>
                <a:tc>
                  <a:txBody>
                    <a:bodyPr/>
                    <a:lstStyle/>
                    <a:p>
                      <a:pPr algn="ctr"/>
                      <a:r>
                        <a:rPr lang="en-GB" sz="1400" dirty="0"/>
                        <a:t>60</a:t>
                      </a:r>
                      <a:endParaRPr lang="en-US" sz="1400" dirty="0">
                        <a:latin typeface="+mj-lt"/>
                      </a:endParaRPr>
                    </a:p>
                  </a:txBody>
                  <a:tcPr/>
                </a:tc>
                <a:extLst>
                  <a:ext uri="{0D108BD9-81ED-4DB2-BD59-A6C34878D82A}">
                    <a16:rowId xmlns:a16="http://schemas.microsoft.com/office/drawing/2014/main" val="10009"/>
                  </a:ext>
                </a:extLst>
              </a:tr>
              <a:tr h="363338">
                <a:tc>
                  <a:txBody>
                    <a:bodyPr/>
                    <a:lstStyle/>
                    <a:p>
                      <a:pPr algn="ctr"/>
                      <a:r>
                        <a:rPr lang="en-US" sz="1400" b="1" dirty="0"/>
                        <a:t>Chassis</a:t>
                      </a:r>
                      <a:endParaRPr lang="en-US" sz="1400" b="1" dirty="0">
                        <a:latin typeface="+mj-lt"/>
                      </a:endParaRPr>
                    </a:p>
                  </a:txBody>
                  <a:tcPr>
                    <a:lnB w="12700" cap="flat" cmpd="sng" algn="ctr">
                      <a:solidFill>
                        <a:schemeClr val="tx1"/>
                      </a:solidFill>
                      <a:prstDash val="solid"/>
                      <a:round/>
                      <a:headEnd type="none" w="med" len="med"/>
                      <a:tailEnd type="none" w="med" len="med"/>
                    </a:lnB>
                  </a:tcPr>
                </a:tc>
                <a:tc>
                  <a:txBody>
                    <a:bodyPr/>
                    <a:lstStyle/>
                    <a:p>
                      <a:pPr algn="ctr"/>
                      <a:r>
                        <a:rPr lang="en-US" sz="1400" dirty="0"/>
                        <a:t>Handcrafted wristwatch case</a:t>
                      </a:r>
                      <a:endParaRPr lang="en-US" sz="1400" dirty="0">
                        <a:latin typeface="+mj-lt"/>
                      </a:endParaRPr>
                    </a:p>
                  </a:txBody>
                  <a:tcPr>
                    <a:lnB w="12700" cap="flat" cmpd="sng" algn="ctr">
                      <a:solidFill>
                        <a:schemeClr val="tx1"/>
                      </a:solidFill>
                      <a:prstDash val="solid"/>
                      <a:round/>
                      <a:headEnd type="none" w="med" len="med"/>
                      <a:tailEnd type="none" w="med" len="med"/>
                    </a:lnB>
                  </a:tcPr>
                </a:tc>
                <a:tc>
                  <a:txBody>
                    <a:bodyPr/>
                    <a:lstStyle/>
                    <a:p>
                      <a:pPr algn="ctr"/>
                      <a:r>
                        <a:rPr lang="en-GB" sz="1400" dirty="0"/>
                        <a:t>1</a:t>
                      </a:r>
                      <a:endParaRPr lang="en-US" sz="1400" dirty="0">
                        <a:latin typeface="+mj-lt"/>
                      </a:endParaRPr>
                    </a:p>
                  </a:txBody>
                  <a:tcPr>
                    <a:lnB w="12700" cap="flat" cmpd="sng" algn="ctr">
                      <a:solidFill>
                        <a:schemeClr val="tx1"/>
                      </a:solidFill>
                      <a:prstDash val="solid"/>
                      <a:round/>
                      <a:headEnd type="none" w="med" len="med"/>
                      <a:tailEnd type="none" w="med" len="med"/>
                    </a:lnB>
                  </a:tcPr>
                </a:tc>
                <a:tc>
                  <a:txBody>
                    <a:bodyPr/>
                    <a:lstStyle/>
                    <a:p>
                      <a:pPr algn="ctr"/>
                      <a:r>
                        <a:rPr lang="en-GB" sz="1400" dirty="0"/>
                        <a:t>200</a:t>
                      </a:r>
                      <a:endParaRPr lang="en-US" sz="1400" dirty="0">
                        <a:latin typeface="+mj-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63338">
                <a:tc>
                  <a:txBody>
                    <a:bodyPr/>
                    <a:lstStyle/>
                    <a:p>
                      <a:pPr algn="ctr"/>
                      <a:r>
                        <a:rPr lang="en-GB" sz="1400" b="1" dirty="0">
                          <a:latin typeface="+mj-lt"/>
                        </a:rPr>
                        <a:t>Total</a:t>
                      </a:r>
                      <a:endParaRPr lang="en-US" sz="1400" b="1" dirty="0">
                        <a:latin typeface="+mj-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dirty="0">
                        <a:latin typeface="+mj-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dirty="0">
                        <a:latin typeface="+mj-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b="1" dirty="0">
                          <a:latin typeface="+mj-lt"/>
                        </a:rPr>
                        <a:t>4,465</a:t>
                      </a:r>
                      <a:endParaRPr lang="en-US" sz="1400" b="1" dirty="0">
                        <a:latin typeface="+mj-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6" name="TextBox 5"/>
          <p:cNvSpPr txBox="1"/>
          <p:nvPr/>
        </p:nvSpPr>
        <p:spPr>
          <a:xfrm>
            <a:off x="4281715" y="6006285"/>
            <a:ext cx="3869390" cy="369332"/>
          </a:xfrm>
          <a:prstGeom prst="rect">
            <a:avLst/>
          </a:prstGeom>
          <a:noFill/>
        </p:spPr>
        <p:txBody>
          <a:bodyPr wrap="square" rtlCol="0">
            <a:spAutoFit/>
          </a:bodyPr>
          <a:lstStyle/>
          <a:p>
            <a:r>
              <a:rPr lang="en-GB" dirty="0"/>
              <a:t>Overall estimated cost = </a:t>
            </a:r>
            <a:r>
              <a:rPr lang="en-GB" dirty="0" err="1"/>
              <a:t>Php</a:t>
            </a:r>
            <a:r>
              <a:rPr lang="en-GB" dirty="0"/>
              <a:t> 5,100</a:t>
            </a:r>
            <a:endParaRPr lang="en-US" dirty="0"/>
          </a:p>
        </p:txBody>
      </p:sp>
    </p:spTree>
    <p:extLst>
      <p:ext uri="{BB962C8B-B14F-4D97-AF65-F5344CB8AC3E}">
        <p14:creationId xmlns:p14="http://schemas.microsoft.com/office/powerpoint/2010/main" val="1338740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062514"/>
            <a:ext cx="10515600" cy="1006475"/>
          </a:xfrm>
        </p:spPr>
        <p:txBody>
          <a:bodyPr/>
          <a:lstStyle/>
          <a:p>
            <a:pPr algn="ctr"/>
            <a:r>
              <a:rPr lang="en-GB" dirty="0">
                <a:latin typeface="Segoe UI" pitchFamily="34" charset="0"/>
                <a:cs typeface="Segoe UI" pitchFamily="34" charset="0"/>
              </a:rPr>
              <a:t>Expected Output</a:t>
            </a:r>
            <a:endParaRPr lang="en-US" dirty="0">
              <a:latin typeface="Segoe UI" pitchFamily="34" charset="0"/>
              <a:cs typeface="Segoe UI" pitchFamily="34" charset="0"/>
            </a:endParaRPr>
          </a:p>
        </p:txBody>
      </p:sp>
    </p:spTree>
    <p:extLst>
      <p:ext uri="{BB962C8B-B14F-4D97-AF65-F5344CB8AC3E}">
        <p14:creationId xmlns:p14="http://schemas.microsoft.com/office/powerpoint/2010/main" val="3396804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443B403-DD2A-406D-84E3-85A08BAC9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56" y="-1276350"/>
            <a:ext cx="12587112" cy="8496300"/>
          </a:xfrm>
          <a:prstGeom prst="rect">
            <a:avLst/>
          </a:prstGeom>
        </p:spPr>
      </p:pic>
      <p:grpSp>
        <p:nvGrpSpPr>
          <p:cNvPr id="14" name="Graphic 141">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 name="Freeform: Shape 14">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2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2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2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2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2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2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25000"/>
                </a:schemeClr>
              </a:solidFill>
              <a:prstDash val="lgDash"/>
              <a:round/>
            </a:ln>
          </p:spPr>
          <p:txBody>
            <a:bodyPr rtlCol="0" anchor="ctr"/>
            <a:lstStyle/>
            <a:p>
              <a:endParaRPr lang="en-US" dirty="0"/>
            </a:p>
          </p:txBody>
        </p:sp>
      </p:grpSp>
      <p:grpSp>
        <p:nvGrpSpPr>
          <p:cNvPr id="23" name="Group 22">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4"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6" name="Freeform: Shape 25">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5" name="Freeform: Shape 24">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932DF9DD-D551-45A1-A4BA-A2250F3D5E74}"/>
              </a:ext>
            </a:extLst>
          </p:cNvPr>
          <p:cNvSpPr txBox="1"/>
          <p:nvPr/>
        </p:nvSpPr>
        <p:spPr>
          <a:xfrm>
            <a:off x="2898457" y="6172680"/>
            <a:ext cx="6488823" cy="369332"/>
          </a:xfrm>
          <a:prstGeom prst="rect">
            <a:avLst/>
          </a:prstGeom>
          <a:noFill/>
        </p:spPr>
        <p:txBody>
          <a:bodyPr wrap="square" rtlCol="0">
            <a:spAutoFit/>
          </a:bodyPr>
          <a:lstStyle/>
          <a:p>
            <a:pPr algn="ctr"/>
            <a:r>
              <a:rPr lang="en-US" i="1" dirty="0"/>
              <a:t>~ Framing only</a:t>
            </a:r>
          </a:p>
        </p:txBody>
      </p:sp>
    </p:spTree>
    <p:extLst>
      <p:ext uri="{BB962C8B-B14F-4D97-AF65-F5344CB8AC3E}">
        <p14:creationId xmlns:p14="http://schemas.microsoft.com/office/powerpoint/2010/main" val="1921236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1BC67A1-175E-439E-85E2-88911C119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94A7B82C-30F1-42B4-BE36-3DB42DD51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43CA1578-CEEB-41BB-8068-C0DA02C36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1483567E-BC54-4456-92CE-628C79E01E22}"/>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15036" r="-1" b="1626"/>
          <a:stretch/>
        </p:blipFill>
        <p:spPr>
          <a:xfrm>
            <a:off x="20" y="10"/>
            <a:ext cx="12188932" cy="6856614"/>
          </a:xfrm>
          <a:prstGeom prst="rect">
            <a:avLst/>
          </a:prstGeom>
        </p:spPr>
      </p:pic>
      <p:grpSp>
        <p:nvGrpSpPr>
          <p:cNvPr id="199" name="Graphic 3">
            <a:extLst>
              <a:ext uri="{FF2B5EF4-FFF2-40B4-BE49-F238E27FC236}">
                <a16:creationId xmlns:a16="http://schemas.microsoft.com/office/drawing/2014/main" id="{7DF11618-754F-4C58-94AD-F7AA3530D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25493" y="145598"/>
            <a:ext cx="5104732" cy="4853749"/>
            <a:chOff x="3538537" y="995362"/>
            <a:chExt cx="5104732" cy="4853749"/>
          </a:xfrm>
          <a:noFill/>
        </p:grpSpPr>
        <p:sp>
          <p:nvSpPr>
            <p:cNvPr id="15" name="Freeform: Shape 14">
              <a:extLst>
                <a:ext uri="{FF2B5EF4-FFF2-40B4-BE49-F238E27FC236}">
                  <a16:creationId xmlns:a16="http://schemas.microsoft.com/office/drawing/2014/main" id="{454C1B16-3C93-4003-88AD-F74DAD18C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48071" y="1004887"/>
              <a:ext cx="5085197" cy="4844224"/>
            </a:xfrm>
            <a:custGeom>
              <a:avLst/>
              <a:gdLst>
                <a:gd name="connsiteX0" fmla="*/ 425663 w 5085197"/>
                <a:gd name="connsiteY0" fmla="*/ 0 h 4844224"/>
                <a:gd name="connsiteX1" fmla="*/ 277263 w 5085197"/>
                <a:gd name="connsiteY1" fmla="*/ 200882 h 4844224"/>
                <a:gd name="connsiteX2" fmla="*/ 155629 w 5085197"/>
                <a:gd name="connsiteY2" fmla="*/ 472154 h 4844224"/>
                <a:gd name="connsiteX3" fmla="*/ 55998 w 5085197"/>
                <a:gd name="connsiteY3" fmla="*/ 785336 h 4844224"/>
                <a:gd name="connsiteX4" fmla="*/ 6182 w 5085197"/>
                <a:gd name="connsiteY4" fmla="*/ 1154335 h 4844224"/>
                <a:gd name="connsiteX5" fmla="*/ 6182 w 5085197"/>
                <a:gd name="connsiteY5" fmla="*/ 1577245 h 4844224"/>
                <a:gd name="connsiteX6" fmla="*/ 59998 w 5085197"/>
                <a:gd name="connsiteY6" fmla="*/ 1960245 h 4844224"/>
                <a:gd name="connsiteX7" fmla="*/ 187633 w 5085197"/>
                <a:gd name="connsiteY7" fmla="*/ 2261426 h 4844224"/>
                <a:gd name="connsiteX8" fmla="*/ 365084 w 5085197"/>
                <a:gd name="connsiteY8" fmla="*/ 2474881 h 4844224"/>
                <a:gd name="connsiteX9" fmla="*/ 642261 w 5085197"/>
                <a:gd name="connsiteY9" fmla="*/ 2658428 h 4844224"/>
                <a:gd name="connsiteX10" fmla="*/ 965254 w 5085197"/>
                <a:gd name="connsiteY10" fmla="*/ 2770156 h 4844224"/>
                <a:gd name="connsiteX11" fmla="*/ 1312155 w 5085197"/>
                <a:gd name="connsiteY11" fmla="*/ 2812066 h 4844224"/>
                <a:gd name="connsiteX12" fmla="*/ 1493606 w 5085197"/>
                <a:gd name="connsiteY12" fmla="*/ 2877884 h 4844224"/>
                <a:gd name="connsiteX13" fmla="*/ 1700965 w 5085197"/>
                <a:gd name="connsiteY13" fmla="*/ 3085338 h 4844224"/>
                <a:gd name="connsiteX14" fmla="*/ 1856508 w 5085197"/>
                <a:gd name="connsiteY14" fmla="*/ 3320701 h 4844224"/>
                <a:gd name="connsiteX15" fmla="*/ 1968141 w 5085197"/>
                <a:gd name="connsiteY15" fmla="*/ 3460337 h 4844224"/>
                <a:gd name="connsiteX16" fmla="*/ 2147593 w 5085197"/>
                <a:gd name="connsiteY16" fmla="*/ 3544157 h 4844224"/>
                <a:gd name="connsiteX17" fmla="*/ 2492493 w 5085197"/>
                <a:gd name="connsiteY17" fmla="*/ 3544157 h 4844224"/>
                <a:gd name="connsiteX18" fmla="*/ 2729760 w 5085197"/>
                <a:gd name="connsiteY18" fmla="*/ 3544157 h 4844224"/>
                <a:gd name="connsiteX19" fmla="*/ 2865301 w 5085197"/>
                <a:gd name="connsiteY19" fmla="*/ 3627978 h 4844224"/>
                <a:gd name="connsiteX20" fmla="*/ 2984935 w 5085197"/>
                <a:gd name="connsiteY20" fmla="*/ 3773615 h 4844224"/>
                <a:gd name="connsiteX21" fmla="*/ 3126477 w 5085197"/>
                <a:gd name="connsiteY21" fmla="*/ 3995071 h 4844224"/>
                <a:gd name="connsiteX22" fmla="*/ 3293926 w 5085197"/>
                <a:gd name="connsiteY22" fmla="*/ 4348163 h 4844224"/>
                <a:gd name="connsiteX23" fmla="*/ 3445469 w 5085197"/>
                <a:gd name="connsiteY23" fmla="*/ 4623435 h 4844224"/>
                <a:gd name="connsiteX24" fmla="*/ 3549196 w 5085197"/>
                <a:gd name="connsiteY24" fmla="*/ 4727163 h 4844224"/>
                <a:gd name="connsiteX25" fmla="*/ 3953913 w 5085197"/>
                <a:gd name="connsiteY25" fmla="*/ 4773073 h 4844224"/>
                <a:gd name="connsiteX26" fmla="*/ 4406542 w 5085197"/>
                <a:gd name="connsiteY26" fmla="*/ 4729163 h 4844224"/>
                <a:gd name="connsiteX27" fmla="*/ 4573991 w 5085197"/>
                <a:gd name="connsiteY27" fmla="*/ 4709256 h 4844224"/>
                <a:gd name="connsiteX28" fmla="*/ 5085198 w 5085197"/>
                <a:gd name="connsiteY28" fmla="*/ 4844225 h 484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085197" h="4844224">
                  <a:moveTo>
                    <a:pt x="425663" y="0"/>
                  </a:moveTo>
                  <a:cubicBezTo>
                    <a:pt x="425663" y="0"/>
                    <a:pt x="309172" y="142875"/>
                    <a:pt x="277263" y="200882"/>
                  </a:cubicBezTo>
                  <a:cubicBezTo>
                    <a:pt x="229448" y="287846"/>
                    <a:pt x="191253" y="379571"/>
                    <a:pt x="155629" y="472154"/>
                  </a:cubicBezTo>
                  <a:cubicBezTo>
                    <a:pt x="116291" y="574548"/>
                    <a:pt x="80953" y="678561"/>
                    <a:pt x="55998" y="785336"/>
                  </a:cubicBezTo>
                  <a:cubicBezTo>
                    <a:pt x="27804" y="906399"/>
                    <a:pt x="13707" y="1030224"/>
                    <a:pt x="6182" y="1154335"/>
                  </a:cubicBezTo>
                  <a:cubicBezTo>
                    <a:pt x="-2391" y="1295114"/>
                    <a:pt x="-1724" y="1436370"/>
                    <a:pt x="6182" y="1577245"/>
                  </a:cubicBezTo>
                  <a:cubicBezTo>
                    <a:pt x="13421" y="1706309"/>
                    <a:pt x="26851" y="1835372"/>
                    <a:pt x="59998" y="1960245"/>
                  </a:cubicBezTo>
                  <a:cubicBezTo>
                    <a:pt x="88097" y="2066258"/>
                    <a:pt x="130007" y="2168176"/>
                    <a:pt x="187633" y="2261426"/>
                  </a:cubicBezTo>
                  <a:cubicBezTo>
                    <a:pt x="236496" y="2340578"/>
                    <a:pt x="296028" y="2412587"/>
                    <a:pt x="365084" y="2474881"/>
                  </a:cubicBezTo>
                  <a:cubicBezTo>
                    <a:pt x="447761" y="2549366"/>
                    <a:pt x="542439" y="2609088"/>
                    <a:pt x="642261" y="2658428"/>
                  </a:cubicBezTo>
                  <a:cubicBezTo>
                    <a:pt x="744941" y="2709196"/>
                    <a:pt x="852573" y="2749963"/>
                    <a:pt x="965254" y="2770156"/>
                  </a:cubicBezTo>
                  <a:cubicBezTo>
                    <a:pt x="1080030" y="2790635"/>
                    <a:pt x="1197664" y="2789778"/>
                    <a:pt x="1312155" y="2812066"/>
                  </a:cubicBezTo>
                  <a:cubicBezTo>
                    <a:pt x="1375877" y="2824448"/>
                    <a:pt x="1437980" y="2844641"/>
                    <a:pt x="1493606" y="2877884"/>
                  </a:cubicBezTo>
                  <a:cubicBezTo>
                    <a:pt x="1578283" y="2928366"/>
                    <a:pt x="1643053" y="3005138"/>
                    <a:pt x="1700965" y="3085338"/>
                  </a:cubicBezTo>
                  <a:cubicBezTo>
                    <a:pt x="1756020" y="3161538"/>
                    <a:pt x="1805645" y="3241548"/>
                    <a:pt x="1856508" y="3320701"/>
                  </a:cubicBezTo>
                  <a:cubicBezTo>
                    <a:pt x="1888893" y="3371183"/>
                    <a:pt x="1922707" y="3421380"/>
                    <a:pt x="1968141" y="3460337"/>
                  </a:cubicBezTo>
                  <a:cubicBezTo>
                    <a:pt x="2019005" y="3503962"/>
                    <a:pt x="2082060" y="3529679"/>
                    <a:pt x="2147593" y="3544157"/>
                  </a:cubicBezTo>
                  <a:cubicBezTo>
                    <a:pt x="2260559" y="3569018"/>
                    <a:pt x="2377526" y="3558445"/>
                    <a:pt x="2492493" y="3544157"/>
                  </a:cubicBezTo>
                  <a:cubicBezTo>
                    <a:pt x="2572122" y="3534251"/>
                    <a:pt x="2653370" y="3521012"/>
                    <a:pt x="2729760" y="3544157"/>
                  </a:cubicBezTo>
                  <a:cubicBezTo>
                    <a:pt x="2781291" y="3559778"/>
                    <a:pt x="2826249" y="3590735"/>
                    <a:pt x="2865301" y="3627978"/>
                  </a:cubicBezTo>
                  <a:cubicBezTo>
                    <a:pt x="2910831" y="3671411"/>
                    <a:pt x="2948550" y="3722180"/>
                    <a:pt x="2984935" y="3773615"/>
                  </a:cubicBezTo>
                  <a:cubicBezTo>
                    <a:pt x="3035608" y="3845147"/>
                    <a:pt x="3084471" y="3918109"/>
                    <a:pt x="3126477" y="3995071"/>
                  </a:cubicBezTo>
                  <a:cubicBezTo>
                    <a:pt x="3188961" y="4109371"/>
                    <a:pt x="3239729" y="4229576"/>
                    <a:pt x="3293926" y="4348163"/>
                  </a:cubicBezTo>
                  <a:cubicBezTo>
                    <a:pt x="3337646" y="4443698"/>
                    <a:pt x="3384318" y="4538187"/>
                    <a:pt x="3445469" y="4623435"/>
                  </a:cubicBezTo>
                  <a:cubicBezTo>
                    <a:pt x="3474330" y="4663631"/>
                    <a:pt x="3507858" y="4700207"/>
                    <a:pt x="3549196" y="4727163"/>
                  </a:cubicBezTo>
                  <a:cubicBezTo>
                    <a:pt x="3665401" y="4802886"/>
                    <a:pt x="3813896" y="4783931"/>
                    <a:pt x="3953913" y="4773073"/>
                  </a:cubicBezTo>
                  <a:cubicBezTo>
                    <a:pt x="4105170" y="4761262"/>
                    <a:pt x="4256904" y="4753928"/>
                    <a:pt x="4406542" y="4729163"/>
                  </a:cubicBezTo>
                  <a:cubicBezTo>
                    <a:pt x="4462168" y="4720019"/>
                    <a:pt x="4517698" y="4709256"/>
                    <a:pt x="4573991" y="4709256"/>
                  </a:cubicBezTo>
                  <a:cubicBezTo>
                    <a:pt x="4675813" y="4709065"/>
                    <a:pt x="4891841" y="4844225"/>
                    <a:pt x="5085198" y="4844225"/>
                  </a:cubicBezTo>
                </a:path>
              </a:pathLst>
            </a:custGeom>
            <a:noFill/>
            <a:ln w="9525" cap="rnd">
              <a:solidFill>
                <a:schemeClr val="bg2">
                  <a:alpha val="2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2E65E8AD-ED51-4874-AABA-DDA0C1597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22792" y="1004887"/>
              <a:ext cx="5010476" cy="4649438"/>
            </a:xfrm>
            <a:custGeom>
              <a:avLst/>
              <a:gdLst>
                <a:gd name="connsiteX0" fmla="*/ 454193 w 5010476"/>
                <a:gd name="connsiteY0" fmla="*/ 0 h 4649438"/>
                <a:gd name="connsiteX1" fmla="*/ 352085 w 5010476"/>
                <a:gd name="connsiteY1" fmla="*/ 92869 h 4649438"/>
                <a:gd name="connsiteX2" fmla="*/ 242452 w 5010476"/>
                <a:gd name="connsiteY2" fmla="*/ 260414 h 4649438"/>
                <a:gd name="connsiteX3" fmla="*/ 130819 w 5010476"/>
                <a:gd name="connsiteY3" fmla="*/ 535686 h 4649438"/>
                <a:gd name="connsiteX4" fmla="*/ 57000 w 5010476"/>
                <a:gd name="connsiteY4" fmla="*/ 761143 h 4649438"/>
                <a:gd name="connsiteX5" fmla="*/ 3184 w 5010476"/>
                <a:gd name="connsiteY5" fmla="*/ 1140143 h 4649438"/>
                <a:gd name="connsiteX6" fmla="*/ 3184 w 5010476"/>
                <a:gd name="connsiteY6" fmla="*/ 1439704 h 4649438"/>
                <a:gd name="connsiteX7" fmla="*/ 60524 w 5010476"/>
                <a:gd name="connsiteY7" fmla="*/ 1905953 h 4649438"/>
                <a:gd name="connsiteX8" fmla="*/ 213686 w 5010476"/>
                <a:gd name="connsiteY8" fmla="*/ 2269808 h 4649438"/>
                <a:gd name="connsiteX9" fmla="*/ 373325 w 5010476"/>
                <a:gd name="connsiteY9" fmla="*/ 2455926 h 4649438"/>
                <a:gd name="connsiteX10" fmla="*/ 644502 w 5010476"/>
                <a:gd name="connsiteY10" fmla="*/ 2625662 h 4649438"/>
                <a:gd name="connsiteX11" fmla="*/ 902915 w 5010476"/>
                <a:gd name="connsiteY11" fmla="*/ 2697195 h 4649438"/>
                <a:gd name="connsiteX12" fmla="*/ 1224860 w 5010476"/>
                <a:gd name="connsiteY12" fmla="*/ 2719102 h 4649438"/>
                <a:gd name="connsiteX13" fmla="*/ 1430315 w 5010476"/>
                <a:gd name="connsiteY13" fmla="*/ 2731008 h 4649438"/>
                <a:gd name="connsiteX14" fmla="*/ 1652914 w 5010476"/>
                <a:gd name="connsiteY14" fmla="*/ 2852642 h 4649438"/>
                <a:gd name="connsiteX15" fmla="*/ 1739306 w 5010476"/>
                <a:gd name="connsiteY15" fmla="*/ 2985611 h 4649438"/>
                <a:gd name="connsiteX16" fmla="*/ 1848938 w 5010476"/>
                <a:gd name="connsiteY16" fmla="*/ 3155156 h 4649438"/>
                <a:gd name="connsiteX17" fmla="*/ 2015054 w 5010476"/>
                <a:gd name="connsiteY17" fmla="*/ 3294793 h 4649438"/>
                <a:gd name="connsiteX18" fmla="*/ 2231082 w 5010476"/>
                <a:gd name="connsiteY18" fmla="*/ 3336322 h 4649438"/>
                <a:gd name="connsiteX19" fmla="*/ 2427106 w 5010476"/>
                <a:gd name="connsiteY19" fmla="*/ 3278124 h 4649438"/>
                <a:gd name="connsiteX20" fmla="*/ 2531786 w 5010476"/>
                <a:gd name="connsiteY20" fmla="*/ 3151823 h 4649438"/>
                <a:gd name="connsiteX21" fmla="*/ 2520165 w 5010476"/>
                <a:gd name="connsiteY21" fmla="*/ 2907411 h 4649438"/>
                <a:gd name="connsiteX22" fmla="*/ 2481970 w 5010476"/>
                <a:gd name="connsiteY22" fmla="*/ 2648045 h 4649438"/>
                <a:gd name="connsiteX23" fmla="*/ 2458729 w 5010476"/>
                <a:gd name="connsiteY23" fmla="*/ 2513362 h 4649438"/>
                <a:gd name="connsiteX24" fmla="*/ 2458729 w 5010476"/>
                <a:gd name="connsiteY24" fmla="*/ 2408587 h 4649438"/>
                <a:gd name="connsiteX25" fmla="*/ 2581697 w 5010476"/>
                <a:gd name="connsiteY25" fmla="*/ 2310479 h 4649438"/>
                <a:gd name="connsiteX26" fmla="*/ 2762767 w 5010476"/>
                <a:gd name="connsiteY26" fmla="*/ 2325434 h 4649438"/>
                <a:gd name="connsiteX27" fmla="*/ 2872400 w 5010476"/>
                <a:gd name="connsiteY27" fmla="*/ 2410206 h 4649438"/>
                <a:gd name="connsiteX28" fmla="*/ 2925549 w 5010476"/>
                <a:gd name="connsiteY28" fmla="*/ 2637949 h 4649438"/>
                <a:gd name="connsiteX29" fmla="*/ 2820869 w 5010476"/>
                <a:gd name="connsiteY29" fmla="*/ 2968752 h 4649438"/>
                <a:gd name="connsiteX30" fmla="*/ 2789342 w 5010476"/>
                <a:gd name="connsiteY30" fmla="*/ 3194876 h 4649438"/>
                <a:gd name="connsiteX31" fmla="*/ 2889069 w 5010476"/>
                <a:gd name="connsiteY31" fmla="*/ 3447574 h 4649438"/>
                <a:gd name="connsiteX32" fmla="*/ 3070139 w 5010476"/>
                <a:gd name="connsiteY32" fmla="*/ 3783330 h 4649438"/>
                <a:gd name="connsiteX33" fmla="*/ 3181486 w 5010476"/>
                <a:gd name="connsiteY33" fmla="*/ 4014407 h 4649438"/>
                <a:gd name="connsiteX34" fmla="*/ 3351888 w 5010476"/>
                <a:gd name="connsiteY34" fmla="*/ 4312539 h 4649438"/>
                <a:gd name="connsiteX35" fmla="*/ 3512194 w 5010476"/>
                <a:gd name="connsiteY35" fmla="*/ 4504087 h 4649438"/>
                <a:gd name="connsiteX36" fmla="*/ 3670119 w 5010476"/>
                <a:gd name="connsiteY36" fmla="*/ 4595051 h 4649438"/>
                <a:gd name="connsiteX37" fmla="*/ 3909386 w 5010476"/>
                <a:gd name="connsiteY37" fmla="*/ 4623816 h 4649438"/>
                <a:gd name="connsiteX38" fmla="*/ 4136653 w 5010476"/>
                <a:gd name="connsiteY38" fmla="*/ 4623816 h 4649438"/>
                <a:gd name="connsiteX39" fmla="*/ 4435071 w 5010476"/>
                <a:gd name="connsiteY39" fmla="*/ 4599432 h 4649438"/>
                <a:gd name="connsiteX40" fmla="*/ 4562992 w 5010476"/>
                <a:gd name="connsiteY40" fmla="*/ 4599432 h 4649438"/>
                <a:gd name="connsiteX41" fmla="*/ 5010477 w 5010476"/>
                <a:gd name="connsiteY41" fmla="*/ 4649439 h 464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010476" h="4649438">
                  <a:moveTo>
                    <a:pt x="454193" y="0"/>
                  </a:moveTo>
                  <a:cubicBezTo>
                    <a:pt x="448478" y="9811"/>
                    <a:pt x="357800" y="83153"/>
                    <a:pt x="352085" y="92869"/>
                  </a:cubicBezTo>
                  <a:cubicBezTo>
                    <a:pt x="318271" y="150495"/>
                    <a:pt x="275694" y="202597"/>
                    <a:pt x="242452" y="260414"/>
                  </a:cubicBezTo>
                  <a:cubicBezTo>
                    <a:pt x="192922" y="346424"/>
                    <a:pt x="162632" y="441484"/>
                    <a:pt x="130819" y="535686"/>
                  </a:cubicBezTo>
                  <a:cubicBezTo>
                    <a:pt x="105482" y="610648"/>
                    <a:pt x="77574" y="684752"/>
                    <a:pt x="57000" y="761143"/>
                  </a:cubicBezTo>
                  <a:cubicBezTo>
                    <a:pt x="23853" y="884682"/>
                    <a:pt x="8994" y="1012222"/>
                    <a:pt x="3184" y="1140143"/>
                  </a:cubicBezTo>
                  <a:cubicBezTo>
                    <a:pt x="-1388" y="1239964"/>
                    <a:pt x="-721" y="1339882"/>
                    <a:pt x="3184" y="1439704"/>
                  </a:cubicBezTo>
                  <a:cubicBezTo>
                    <a:pt x="9280" y="1596676"/>
                    <a:pt x="22805" y="1753553"/>
                    <a:pt x="60524" y="1905953"/>
                  </a:cubicBezTo>
                  <a:cubicBezTo>
                    <a:pt x="92433" y="2034635"/>
                    <a:pt x="141106" y="2158937"/>
                    <a:pt x="213686" y="2269808"/>
                  </a:cubicBezTo>
                  <a:cubicBezTo>
                    <a:pt x="258644" y="2338483"/>
                    <a:pt x="312080" y="2401253"/>
                    <a:pt x="373325" y="2455926"/>
                  </a:cubicBezTo>
                  <a:cubicBezTo>
                    <a:pt x="453431" y="2527459"/>
                    <a:pt x="545252" y="2584514"/>
                    <a:pt x="644502" y="2625662"/>
                  </a:cubicBezTo>
                  <a:cubicBezTo>
                    <a:pt x="727370" y="2660047"/>
                    <a:pt x="814428" y="2683002"/>
                    <a:pt x="902915" y="2697195"/>
                  </a:cubicBezTo>
                  <a:cubicBezTo>
                    <a:pt x="1009310" y="2714244"/>
                    <a:pt x="1117133" y="2718911"/>
                    <a:pt x="1224860" y="2719102"/>
                  </a:cubicBezTo>
                  <a:cubicBezTo>
                    <a:pt x="1293726" y="2719292"/>
                    <a:pt x="1362878" y="2717673"/>
                    <a:pt x="1430315" y="2731008"/>
                  </a:cubicBezTo>
                  <a:cubicBezTo>
                    <a:pt x="1515563" y="2747867"/>
                    <a:pt x="1595383" y="2787872"/>
                    <a:pt x="1652914" y="2852642"/>
                  </a:cubicBezTo>
                  <a:cubicBezTo>
                    <a:pt x="1688061" y="2892266"/>
                    <a:pt x="1713398" y="2939320"/>
                    <a:pt x="1739306" y="2985611"/>
                  </a:cubicBezTo>
                  <a:cubicBezTo>
                    <a:pt x="1772167" y="3044476"/>
                    <a:pt x="1806743" y="3102578"/>
                    <a:pt x="1848938" y="3155156"/>
                  </a:cubicBezTo>
                  <a:cubicBezTo>
                    <a:pt x="1894754" y="3212306"/>
                    <a:pt x="1949427" y="3262503"/>
                    <a:pt x="2015054" y="3294793"/>
                  </a:cubicBezTo>
                  <a:cubicBezTo>
                    <a:pt x="2081825" y="3327749"/>
                    <a:pt x="2156596" y="3340037"/>
                    <a:pt x="2231082" y="3336322"/>
                  </a:cubicBezTo>
                  <a:cubicBezTo>
                    <a:pt x="2300423" y="3332893"/>
                    <a:pt x="2368813" y="3315557"/>
                    <a:pt x="2427106" y="3278124"/>
                  </a:cubicBezTo>
                  <a:cubicBezTo>
                    <a:pt x="2474541" y="3247644"/>
                    <a:pt x="2513403" y="3204877"/>
                    <a:pt x="2531786" y="3151823"/>
                  </a:cubicBezTo>
                  <a:cubicBezTo>
                    <a:pt x="2558837" y="3073622"/>
                    <a:pt x="2535691" y="2989707"/>
                    <a:pt x="2520165" y="2907411"/>
                  </a:cubicBezTo>
                  <a:cubicBezTo>
                    <a:pt x="2503973" y="2821496"/>
                    <a:pt x="2495781" y="2734342"/>
                    <a:pt x="2481970" y="2648045"/>
                  </a:cubicBezTo>
                  <a:cubicBezTo>
                    <a:pt x="2474731" y="2603087"/>
                    <a:pt x="2466159" y="2558320"/>
                    <a:pt x="2458729" y="2513362"/>
                  </a:cubicBezTo>
                  <a:cubicBezTo>
                    <a:pt x="2452919" y="2478310"/>
                    <a:pt x="2447870" y="2442305"/>
                    <a:pt x="2458729" y="2408587"/>
                  </a:cubicBezTo>
                  <a:cubicBezTo>
                    <a:pt x="2475779" y="2355628"/>
                    <a:pt x="2527119" y="2324481"/>
                    <a:pt x="2581697" y="2310479"/>
                  </a:cubicBezTo>
                  <a:cubicBezTo>
                    <a:pt x="2641990" y="2295049"/>
                    <a:pt x="2705617" y="2300954"/>
                    <a:pt x="2762767" y="2325434"/>
                  </a:cubicBezTo>
                  <a:cubicBezTo>
                    <a:pt x="2806011" y="2343912"/>
                    <a:pt x="2844206" y="2372582"/>
                    <a:pt x="2872400" y="2410206"/>
                  </a:cubicBezTo>
                  <a:cubicBezTo>
                    <a:pt x="2920787" y="2474595"/>
                    <a:pt x="2933931" y="2557463"/>
                    <a:pt x="2925549" y="2637949"/>
                  </a:cubicBezTo>
                  <a:cubicBezTo>
                    <a:pt x="2913548" y="2753392"/>
                    <a:pt x="2857636" y="2858262"/>
                    <a:pt x="2820869" y="2968752"/>
                  </a:cubicBezTo>
                  <a:cubicBezTo>
                    <a:pt x="2796486" y="3041904"/>
                    <a:pt x="2780388" y="3118390"/>
                    <a:pt x="2789342" y="3194876"/>
                  </a:cubicBezTo>
                  <a:cubicBezTo>
                    <a:pt x="2799914" y="3285554"/>
                    <a:pt x="2844587" y="3367373"/>
                    <a:pt x="2889069" y="3447574"/>
                  </a:cubicBezTo>
                  <a:cubicBezTo>
                    <a:pt x="2950695" y="3558826"/>
                    <a:pt x="3013560" y="3669506"/>
                    <a:pt x="3070139" y="3783330"/>
                  </a:cubicBezTo>
                  <a:cubicBezTo>
                    <a:pt x="3108239" y="3859911"/>
                    <a:pt x="3143481" y="3937826"/>
                    <a:pt x="3181486" y="4014407"/>
                  </a:cubicBezTo>
                  <a:cubicBezTo>
                    <a:pt x="3232445" y="4116991"/>
                    <a:pt x="3288452" y="4217099"/>
                    <a:pt x="3351888" y="4312539"/>
                  </a:cubicBezTo>
                  <a:cubicBezTo>
                    <a:pt x="3398180" y="4382262"/>
                    <a:pt x="3448567" y="4449795"/>
                    <a:pt x="3512194" y="4504087"/>
                  </a:cubicBezTo>
                  <a:cubicBezTo>
                    <a:pt x="3558867" y="4543901"/>
                    <a:pt x="3611826" y="4575906"/>
                    <a:pt x="3670119" y="4595051"/>
                  </a:cubicBezTo>
                  <a:cubicBezTo>
                    <a:pt x="3746795" y="4620292"/>
                    <a:pt x="3828519" y="4621911"/>
                    <a:pt x="3909386" y="4623816"/>
                  </a:cubicBezTo>
                  <a:cubicBezTo>
                    <a:pt x="3985205" y="4625531"/>
                    <a:pt x="4061025" y="4627436"/>
                    <a:pt x="4136653" y="4623816"/>
                  </a:cubicBezTo>
                  <a:cubicBezTo>
                    <a:pt x="4236380" y="4619054"/>
                    <a:pt x="4335345" y="4605052"/>
                    <a:pt x="4435071" y="4599432"/>
                  </a:cubicBezTo>
                  <a:cubicBezTo>
                    <a:pt x="4477648" y="4597051"/>
                    <a:pt x="4520415" y="4596194"/>
                    <a:pt x="4562992" y="4599432"/>
                  </a:cubicBezTo>
                  <a:cubicBezTo>
                    <a:pt x="4649765" y="4606005"/>
                    <a:pt x="4925799" y="4629150"/>
                    <a:pt x="5010477" y="4649439"/>
                  </a:cubicBezTo>
                </a:path>
              </a:pathLst>
            </a:custGeom>
            <a:noFill/>
            <a:ln w="9525" cap="rnd">
              <a:solidFill>
                <a:schemeClr val="bg2">
                  <a:alpha val="2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78E5C306-3C29-4BD3-97E1-DCA86FF3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99586" y="1004887"/>
              <a:ext cx="4933777" cy="4552473"/>
            </a:xfrm>
            <a:custGeom>
              <a:avLst/>
              <a:gdLst>
                <a:gd name="connsiteX0" fmla="*/ 4933778 w 4933777"/>
                <a:gd name="connsiteY0" fmla="*/ 4552474 h 4552473"/>
                <a:gd name="connsiteX1" fmla="*/ 4020997 w 4933777"/>
                <a:gd name="connsiteY1" fmla="*/ 4493324 h 4552473"/>
                <a:gd name="connsiteX2" fmla="*/ 3777538 w 4933777"/>
                <a:gd name="connsiteY2" fmla="*/ 4468273 h 4552473"/>
                <a:gd name="connsiteX3" fmla="*/ 3411207 w 4933777"/>
                <a:gd name="connsiteY3" fmla="*/ 4277868 h 4552473"/>
                <a:gd name="connsiteX4" fmla="*/ 3215944 w 4933777"/>
                <a:gd name="connsiteY4" fmla="*/ 3958971 h 4552473"/>
                <a:gd name="connsiteX5" fmla="*/ 3056400 w 4933777"/>
                <a:gd name="connsiteY5" fmla="*/ 3618548 h 4552473"/>
                <a:gd name="connsiteX6" fmla="*/ 2963341 w 4933777"/>
                <a:gd name="connsiteY6" fmla="*/ 3314319 h 4552473"/>
                <a:gd name="connsiteX7" fmla="*/ 3029825 w 4933777"/>
                <a:gd name="connsiteY7" fmla="*/ 2870454 h 4552473"/>
                <a:gd name="connsiteX8" fmla="*/ 3094595 w 4933777"/>
                <a:gd name="connsiteY8" fmla="*/ 2449830 h 4552473"/>
                <a:gd name="connsiteX9" fmla="*/ 2979915 w 4933777"/>
                <a:gd name="connsiteY9" fmla="*/ 2245328 h 4552473"/>
                <a:gd name="connsiteX10" fmla="*/ 2843707 w 4933777"/>
                <a:gd name="connsiteY10" fmla="*/ 2162175 h 4552473"/>
                <a:gd name="connsiteX11" fmla="*/ 2529668 w 4933777"/>
                <a:gd name="connsiteY11" fmla="*/ 2080736 h 4552473"/>
                <a:gd name="connsiteX12" fmla="*/ 2336977 w 4933777"/>
                <a:gd name="connsiteY12" fmla="*/ 2125599 h 4552473"/>
                <a:gd name="connsiteX13" fmla="*/ 2044559 w 4933777"/>
                <a:gd name="connsiteY13" fmla="*/ 2271903 h 4552473"/>
                <a:gd name="connsiteX14" fmla="*/ 2007317 w 4933777"/>
                <a:gd name="connsiteY14" fmla="*/ 2312099 h 4552473"/>
                <a:gd name="connsiteX15" fmla="*/ 1999030 w 4933777"/>
                <a:gd name="connsiteY15" fmla="*/ 2371916 h 4552473"/>
                <a:gd name="connsiteX16" fmla="*/ 2129427 w 4933777"/>
                <a:gd name="connsiteY16" fmla="*/ 2502408 h 4552473"/>
                <a:gd name="connsiteX17" fmla="*/ 2226582 w 4933777"/>
                <a:gd name="connsiteY17" fmla="*/ 2627948 h 4552473"/>
                <a:gd name="connsiteX18" fmla="*/ 2273064 w 4933777"/>
                <a:gd name="connsiteY18" fmla="*/ 2782538 h 4552473"/>
                <a:gd name="connsiteX19" fmla="*/ 2203246 w 4933777"/>
                <a:gd name="connsiteY19" fmla="*/ 2993612 h 4552473"/>
                <a:gd name="connsiteX20" fmla="*/ 2115140 w 4933777"/>
                <a:gd name="connsiteY20" fmla="*/ 3048476 h 4552473"/>
                <a:gd name="connsiteX21" fmla="*/ 1952262 w 4933777"/>
                <a:gd name="connsiteY21" fmla="*/ 3025235 h 4552473"/>
                <a:gd name="connsiteX22" fmla="*/ 1801100 w 4933777"/>
                <a:gd name="connsiteY22" fmla="*/ 2888933 h 4552473"/>
                <a:gd name="connsiteX23" fmla="*/ 1722995 w 4933777"/>
                <a:gd name="connsiteY23" fmla="*/ 2689479 h 4552473"/>
                <a:gd name="connsiteX24" fmla="*/ 1653177 w 4933777"/>
                <a:gd name="connsiteY24" fmla="*/ 2574798 h 4552473"/>
                <a:gd name="connsiteX25" fmla="*/ 1500301 w 4933777"/>
                <a:gd name="connsiteY25" fmla="*/ 2531555 h 4552473"/>
                <a:gd name="connsiteX26" fmla="*/ 1364093 w 4933777"/>
                <a:gd name="connsiteY26" fmla="*/ 2583085 h 4552473"/>
                <a:gd name="connsiteX27" fmla="*/ 1191310 w 4933777"/>
                <a:gd name="connsiteY27" fmla="*/ 2618041 h 4552473"/>
                <a:gd name="connsiteX28" fmla="*/ 759351 w 4933777"/>
                <a:gd name="connsiteY28" fmla="*/ 2618041 h 4552473"/>
                <a:gd name="connsiteX29" fmla="*/ 506843 w 4933777"/>
                <a:gd name="connsiteY29" fmla="*/ 2521649 h 4552473"/>
                <a:gd name="connsiteX30" fmla="*/ 290816 w 4933777"/>
                <a:gd name="connsiteY30" fmla="*/ 2343817 h 4552473"/>
                <a:gd name="connsiteX31" fmla="*/ 126320 w 4933777"/>
                <a:gd name="connsiteY31" fmla="*/ 2062925 h 4552473"/>
                <a:gd name="connsiteX32" fmla="*/ 24021 w 4933777"/>
                <a:gd name="connsiteY32" fmla="*/ 1594295 h 4552473"/>
                <a:gd name="connsiteX33" fmla="*/ 1066 w 4933777"/>
                <a:gd name="connsiteY33" fmla="*/ 1140428 h 4552473"/>
                <a:gd name="connsiteX34" fmla="*/ 87172 w 4933777"/>
                <a:gd name="connsiteY34" fmla="*/ 617601 h 4552473"/>
                <a:gd name="connsiteX35" fmla="*/ 256526 w 4933777"/>
                <a:gd name="connsiteY35" fmla="*/ 249936 h 4552473"/>
                <a:gd name="connsiteX36" fmla="*/ 461504 w 4933777"/>
                <a:gd name="connsiteY36" fmla="*/ 0 h 455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3777" h="4552473">
                  <a:moveTo>
                    <a:pt x="4933778" y="4552474"/>
                  </a:moveTo>
                  <a:cubicBezTo>
                    <a:pt x="4747183" y="4533519"/>
                    <a:pt x="4208735" y="4496562"/>
                    <a:pt x="4020997" y="4493324"/>
                  </a:cubicBezTo>
                  <a:cubicBezTo>
                    <a:pt x="3939273" y="4491895"/>
                    <a:pt x="3857548" y="4485323"/>
                    <a:pt x="3777538" y="4468273"/>
                  </a:cubicBezTo>
                  <a:cubicBezTo>
                    <a:pt x="3639807" y="4438936"/>
                    <a:pt x="3509028" y="4378738"/>
                    <a:pt x="3411207" y="4277868"/>
                  </a:cubicBezTo>
                  <a:cubicBezTo>
                    <a:pt x="3323958" y="4187857"/>
                    <a:pt x="3270236" y="4072414"/>
                    <a:pt x="3215944" y="3958971"/>
                  </a:cubicBezTo>
                  <a:cubicBezTo>
                    <a:pt x="3161842" y="3845909"/>
                    <a:pt x="3106407" y="3733419"/>
                    <a:pt x="3056400" y="3618548"/>
                  </a:cubicBezTo>
                  <a:cubicBezTo>
                    <a:pt x="3013728" y="3520631"/>
                    <a:pt x="2975152" y="3420237"/>
                    <a:pt x="2963341" y="3314319"/>
                  </a:cubicBezTo>
                  <a:cubicBezTo>
                    <a:pt x="2946672" y="3164205"/>
                    <a:pt x="2985249" y="3015329"/>
                    <a:pt x="3029825" y="2870454"/>
                  </a:cubicBezTo>
                  <a:cubicBezTo>
                    <a:pt x="3072498" y="2731865"/>
                    <a:pt x="3122790" y="2590895"/>
                    <a:pt x="3094595" y="2449830"/>
                  </a:cubicBezTo>
                  <a:cubicBezTo>
                    <a:pt x="3078879" y="2371154"/>
                    <a:pt x="3040112" y="2298383"/>
                    <a:pt x="2979915" y="2245328"/>
                  </a:cubicBezTo>
                  <a:cubicBezTo>
                    <a:pt x="2939814" y="2209991"/>
                    <a:pt x="2892094" y="2185035"/>
                    <a:pt x="2843707" y="2162175"/>
                  </a:cubicBezTo>
                  <a:cubicBezTo>
                    <a:pt x="2744075" y="2115312"/>
                    <a:pt x="2639110" y="2075212"/>
                    <a:pt x="2529668" y="2080736"/>
                  </a:cubicBezTo>
                  <a:cubicBezTo>
                    <a:pt x="2463469" y="2084070"/>
                    <a:pt x="2399651" y="2103882"/>
                    <a:pt x="2336977" y="2125599"/>
                  </a:cubicBezTo>
                  <a:cubicBezTo>
                    <a:pt x="2233059" y="2161604"/>
                    <a:pt x="2130094" y="2203133"/>
                    <a:pt x="2044559" y="2271903"/>
                  </a:cubicBezTo>
                  <a:cubicBezTo>
                    <a:pt x="2030177" y="2283524"/>
                    <a:pt x="2016175" y="2295906"/>
                    <a:pt x="2007317" y="2312099"/>
                  </a:cubicBezTo>
                  <a:cubicBezTo>
                    <a:pt x="1997315" y="2330291"/>
                    <a:pt x="1994934" y="2351532"/>
                    <a:pt x="1999030" y="2371916"/>
                  </a:cubicBezTo>
                  <a:cubicBezTo>
                    <a:pt x="2011508" y="2434019"/>
                    <a:pt x="2079040" y="2461165"/>
                    <a:pt x="2129427" y="2502408"/>
                  </a:cubicBezTo>
                  <a:cubicBezTo>
                    <a:pt x="2170766" y="2536222"/>
                    <a:pt x="2202103" y="2580418"/>
                    <a:pt x="2226582" y="2627948"/>
                  </a:cubicBezTo>
                  <a:cubicBezTo>
                    <a:pt x="2251538" y="2676335"/>
                    <a:pt x="2269254" y="2728341"/>
                    <a:pt x="2273064" y="2782538"/>
                  </a:cubicBezTo>
                  <a:cubicBezTo>
                    <a:pt x="2278589" y="2859786"/>
                    <a:pt x="2256395" y="2937605"/>
                    <a:pt x="2203246" y="2993612"/>
                  </a:cubicBezTo>
                  <a:cubicBezTo>
                    <a:pt x="2178957" y="3019235"/>
                    <a:pt x="2149144" y="3039047"/>
                    <a:pt x="2115140" y="3048476"/>
                  </a:cubicBezTo>
                  <a:cubicBezTo>
                    <a:pt x="2060752" y="3063526"/>
                    <a:pt x="2003507" y="3049905"/>
                    <a:pt x="1952262" y="3025235"/>
                  </a:cubicBezTo>
                  <a:cubicBezTo>
                    <a:pt x="1889873" y="2995136"/>
                    <a:pt x="1836724" y="2948369"/>
                    <a:pt x="1801100" y="2888933"/>
                  </a:cubicBezTo>
                  <a:cubicBezTo>
                    <a:pt x="1764239" y="2827591"/>
                    <a:pt x="1748237" y="2756630"/>
                    <a:pt x="1722995" y="2689479"/>
                  </a:cubicBezTo>
                  <a:cubicBezTo>
                    <a:pt x="1706993" y="2646903"/>
                    <a:pt x="1686896" y="2605088"/>
                    <a:pt x="1653177" y="2574798"/>
                  </a:cubicBezTo>
                  <a:cubicBezTo>
                    <a:pt x="1611839" y="2537555"/>
                    <a:pt x="1555260" y="2522315"/>
                    <a:pt x="1500301" y="2531555"/>
                  </a:cubicBezTo>
                  <a:cubicBezTo>
                    <a:pt x="1452295" y="2539651"/>
                    <a:pt x="1409718" y="2565749"/>
                    <a:pt x="1364093" y="2583085"/>
                  </a:cubicBezTo>
                  <a:cubicBezTo>
                    <a:pt x="1308944" y="2603945"/>
                    <a:pt x="1249984" y="2611374"/>
                    <a:pt x="1191310" y="2618041"/>
                  </a:cubicBezTo>
                  <a:cubicBezTo>
                    <a:pt x="1047197" y="2634424"/>
                    <a:pt x="901274" y="2646236"/>
                    <a:pt x="759351" y="2618041"/>
                  </a:cubicBezTo>
                  <a:cubicBezTo>
                    <a:pt x="670388" y="2600325"/>
                    <a:pt x="585329" y="2567083"/>
                    <a:pt x="506843" y="2521649"/>
                  </a:cubicBezTo>
                  <a:cubicBezTo>
                    <a:pt x="425595" y="2474595"/>
                    <a:pt x="352253" y="2414778"/>
                    <a:pt x="290816" y="2343817"/>
                  </a:cubicBezTo>
                  <a:cubicBezTo>
                    <a:pt x="219284" y="2261140"/>
                    <a:pt x="165753" y="2164937"/>
                    <a:pt x="126320" y="2062925"/>
                  </a:cubicBezTo>
                  <a:cubicBezTo>
                    <a:pt x="68503" y="1913192"/>
                    <a:pt x="42500" y="1753838"/>
                    <a:pt x="24021" y="1594295"/>
                  </a:cubicBezTo>
                  <a:cubicBezTo>
                    <a:pt x="6590" y="1443609"/>
                    <a:pt x="-3411" y="1292066"/>
                    <a:pt x="1066" y="1140428"/>
                  </a:cubicBezTo>
                  <a:cubicBezTo>
                    <a:pt x="6305" y="962882"/>
                    <a:pt x="31927" y="786289"/>
                    <a:pt x="87172" y="617601"/>
                  </a:cubicBezTo>
                  <a:cubicBezTo>
                    <a:pt x="129272" y="489014"/>
                    <a:pt x="190423" y="367951"/>
                    <a:pt x="256526" y="249936"/>
                  </a:cubicBezTo>
                  <a:cubicBezTo>
                    <a:pt x="281577" y="205645"/>
                    <a:pt x="431786" y="41243"/>
                    <a:pt x="461504" y="0"/>
                  </a:cubicBezTo>
                </a:path>
              </a:pathLst>
            </a:custGeom>
            <a:noFill/>
            <a:ln w="9525" cap="rnd">
              <a:solidFill>
                <a:schemeClr val="bg2">
                  <a:alpha val="2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0B2BA2F3-A842-4EA4-8CB8-FD66BD1CE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72372" y="1004887"/>
              <a:ext cx="4844417" cy="4402074"/>
            </a:xfrm>
            <a:custGeom>
              <a:avLst/>
              <a:gdLst>
                <a:gd name="connsiteX0" fmla="*/ 486254 w 4844417"/>
                <a:gd name="connsiteY0" fmla="*/ 0 h 4402074"/>
                <a:gd name="connsiteX1" fmla="*/ 223364 w 4844417"/>
                <a:gd name="connsiteY1" fmla="*/ 286226 h 4402074"/>
                <a:gd name="connsiteX2" fmla="*/ 67821 w 4844417"/>
                <a:gd name="connsiteY2" fmla="*/ 699135 h 4402074"/>
                <a:gd name="connsiteX3" fmla="*/ 3 w 4844417"/>
                <a:gd name="connsiteY3" fmla="*/ 1273683 h 4402074"/>
                <a:gd name="connsiteX4" fmla="*/ 135543 w 4844417"/>
                <a:gd name="connsiteY4" fmla="*/ 2031683 h 4402074"/>
                <a:gd name="connsiteX5" fmla="*/ 297088 w 4844417"/>
                <a:gd name="connsiteY5" fmla="*/ 2312956 h 4402074"/>
                <a:gd name="connsiteX6" fmla="*/ 582171 w 4844417"/>
                <a:gd name="connsiteY6" fmla="*/ 2518410 h 4402074"/>
                <a:gd name="connsiteX7" fmla="*/ 972982 w 4844417"/>
                <a:gd name="connsiteY7" fmla="*/ 2518410 h 4402074"/>
                <a:gd name="connsiteX8" fmla="*/ 1389700 w 4844417"/>
                <a:gd name="connsiteY8" fmla="*/ 2350484 h 4402074"/>
                <a:gd name="connsiteX9" fmla="*/ 1665544 w 4844417"/>
                <a:gd name="connsiteY9" fmla="*/ 2204180 h 4402074"/>
                <a:gd name="connsiteX10" fmla="*/ 2180656 w 4844417"/>
                <a:gd name="connsiteY10" fmla="*/ 1966436 h 4402074"/>
                <a:gd name="connsiteX11" fmla="*/ 2499649 w 4844417"/>
                <a:gd name="connsiteY11" fmla="*/ 1926527 h 4402074"/>
                <a:gd name="connsiteX12" fmla="*/ 2867695 w 4844417"/>
                <a:gd name="connsiteY12" fmla="*/ 2041303 h 4402074"/>
                <a:gd name="connsiteX13" fmla="*/ 3100295 w 4844417"/>
                <a:gd name="connsiteY13" fmla="*/ 2147602 h 4402074"/>
                <a:gd name="connsiteX14" fmla="*/ 3275174 w 4844417"/>
                <a:gd name="connsiteY14" fmla="*/ 2370582 h 4402074"/>
                <a:gd name="connsiteX15" fmla="*/ 3246123 w 4844417"/>
                <a:gd name="connsiteY15" fmla="*/ 2631948 h 4402074"/>
                <a:gd name="connsiteX16" fmla="*/ 3102581 w 4844417"/>
                <a:gd name="connsiteY16" fmla="*/ 2947892 h 4402074"/>
                <a:gd name="connsiteX17" fmla="*/ 3070958 w 4844417"/>
                <a:gd name="connsiteY17" fmla="*/ 3462052 h 4402074"/>
                <a:gd name="connsiteX18" fmla="*/ 3194402 w 4844417"/>
                <a:gd name="connsiteY18" fmla="*/ 3792379 h 4402074"/>
                <a:gd name="connsiteX19" fmla="*/ 3329371 w 4844417"/>
                <a:gd name="connsiteY19" fmla="*/ 4048030 h 4402074"/>
                <a:gd name="connsiteX20" fmla="*/ 3539017 w 4844417"/>
                <a:gd name="connsiteY20" fmla="*/ 4257771 h 4402074"/>
                <a:gd name="connsiteX21" fmla="*/ 3911254 w 4844417"/>
                <a:gd name="connsiteY21" fmla="*/ 4353592 h 4402074"/>
                <a:gd name="connsiteX22" fmla="*/ 4272632 w 4844417"/>
                <a:gd name="connsiteY22" fmla="*/ 4353592 h 4402074"/>
                <a:gd name="connsiteX23" fmla="*/ 4528760 w 4844417"/>
                <a:gd name="connsiteY23" fmla="*/ 4368832 h 4402074"/>
                <a:gd name="connsiteX24" fmla="*/ 4844418 w 4844417"/>
                <a:gd name="connsiteY24" fmla="*/ 4402074 h 44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44417" h="4402074">
                  <a:moveTo>
                    <a:pt x="486254" y="0"/>
                  </a:moveTo>
                  <a:cubicBezTo>
                    <a:pt x="486254" y="0"/>
                    <a:pt x="289182" y="178689"/>
                    <a:pt x="223364" y="286226"/>
                  </a:cubicBezTo>
                  <a:cubicBezTo>
                    <a:pt x="146116" y="412337"/>
                    <a:pt x="101825" y="555022"/>
                    <a:pt x="67821" y="699135"/>
                  </a:cubicBezTo>
                  <a:cubicBezTo>
                    <a:pt x="23434" y="887540"/>
                    <a:pt x="289" y="1080135"/>
                    <a:pt x="3" y="1273683"/>
                  </a:cubicBezTo>
                  <a:cubicBezTo>
                    <a:pt x="-378" y="1532668"/>
                    <a:pt x="38865" y="1791748"/>
                    <a:pt x="135543" y="2031683"/>
                  </a:cubicBezTo>
                  <a:cubicBezTo>
                    <a:pt x="176215" y="2132648"/>
                    <a:pt x="227650" y="2229231"/>
                    <a:pt x="297088" y="2312956"/>
                  </a:cubicBezTo>
                  <a:cubicBezTo>
                    <a:pt x="373383" y="2404967"/>
                    <a:pt x="469014" y="2480882"/>
                    <a:pt x="582171" y="2518410"/>
                  </a:cubicBezTo>
                  <a:cubicBezTo>
                    <a:pt x="708091" y="2560130"/>
                    <a:pt x="843727" y="2550605"/>
                    <a:pt x="972982" y="2518410"/>
                  </a:cubicBezTo>
                  <a:cubicBezTo>
                    <a:pt x="1118714" y="2482120"/>
                    <a:pt x="1255874" y="2419160"/>
                    <a:pt x="1389700" y="2350484"/>
                  </a:cubicBezTo>
                  <a:cubicBezTo>
                    <a:pt x="1482283" y="2302955"/>
                    <a:pt x="1574104" y="2253996"/>
                    <a:pt x="1665544" y="2204180"/>
                  </a:cubicBezTo>
                  <a:cubicBezTo>
                    <a:pt x="1832137" y="2113407"/>
                    <a:pt x="1999586" y="2022348"/>
                    <a:pt x="2180656" y="1966436"/>
                  </a:cubicBezTo>
                  <a:cubicBezTo>
                    <a:pt x="2284288" y="1934432"/>
                    <a:pt x="2392016" y="1915478"/>
                    <a:pt x="2499649" y="1926527"/>
                  </a:cubicBezTo>
                  <a:cubicBezTo>
                    <a:pt x="2627950" y="1939671"/>
                    <a:pt x="2747108" y="1994535"/>
                    <a:pt x="2867695" y="2041303"/>
                  </a:cubicBezTo>
                  <a:cubicBezTo>
                    <a:pt x="2947514" y="2072259"/>
                    <a:pt x="3028667" y="2100929"/>
                    <a:pt x="3100295" y="2147602"/>
                  </a:cubicBezTo>
                  <a:cubicBezTo>
                    <a:pt x="3182401" y="2201037"/>
                    <a:pt x="3250980" y="2276189"/>
                    <a:pt x="3275174" y="2370582"/>
                  </a:cubicBezTo>
                  <a:cubicBezTo>
                    <a:pt x="3297367" y="2457450"/>
                    <a:pt x="3278508" y="2547747"/>
                    <a:pt x="3246123" y="2631948"/>
                  </a:cubicBezTo>
                  <a:cubicBezTo>
                    <a:pt x="3204403" y="2740057"/>
                    <a:pt x="3142872" y="2839307"/>
                    <a:pt x="3102581" y="2947892"/>
                  </a:cubicBezTo>
                  <a:cubicBezTo>
                    <a:pt x="3041621" y="3112103"/>
                    <a:pt x="3032668" y="3291173"/>
                    <a:pt x="3070958" y="3462052"/>
                  </a:cubicBezTo>
                  <a:cubicBezTo>
                    <a:pt x="3096771" y="3577019"/>
                    <a:pt x="3145063" y="3685223"/>
                    <a:pt x="3194402" y="3792379"/>
                  </a:cubicBezTo>
                  <a:cubicBezTo>
                    <a:pt x="3234788" y="3880104"/>
                    <a:pt x="3276127" y="3967639"/>
                    <a:pt x="3329371" y="4048030"/>
                  </a:cubicBezTo>
                  <a:cubicBezTo>
                    <a:pt x="3384712" y="4131564"/>
                    <a:pt x="3453196" y="4206335"/>
                    <a:pt x="3539017" y="4257771"/>
                  </a:cubicBezTo>
                  <a:cubicBezTo>
                    <a:pt x="3650364" y="4324541"/>
                    <a:pt x="3781142" y="4346924"/>
                    <a:pt x="3911254" y="4353592"/>
                  </a:cubicBezTo>
                  <a:cubicBezTo>
                    <a:pt x="4031554" y="4359783"/>
                    <a:pt x="4152141" y="4351878"/>
                    <a:pt x="4272632" y="4353592"/>
                  </a:cubicBezTo>
                  <a:cubicBezTo>
                    <a:pt x="4358167" y="4354830"/>
                    <a:pt x="4443511" y="4361593"/>
                    <a:pt x="4528760" y="4368832"/>
                  </a:cubicBezTo>
                  <a:cubicBezTo>
                    <a:pt x="4634201" y="4377785"/>
                    <a:pt x="4739738" y="4386644"/>
                    <a:pt x="4844418" y="4402074"/>
                  </a:cubicBezTo>
                </a:path>
              </a:pathLst>
            </a:custGeom>
            <a:noFill/>
            <a:ln w="9525" cap="rnd">
              <a:solidFill>
                <a:schemeClr val="bg2">
                  <a:alpha val="2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11968F54-9FAB-433B-B990-0552F58E04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53707" y="1004887"/>
              <a:ext cx="3915933" cy="2452322"/>
            </a:xfrm>
            <a:custGeom>
              <a:avLst/>
              <a:gdLst>
                <a:gd name="connsiteX0" fmla="*/ 540651 w 3915933"/>
                <a:gd name="connsiteY0" fmla="*/ 0 h 2452322"/>
                <a:gd name="connsiteX1" fmla="*/ 235470 w 3915933"/>
                <a:gd name="connsiteY1" fmla="*/ 274320 h 2452322"/>
                <a:gd name="connsiteX2" fmla="*/ 103929 w 3915933"/>
                <a:gd name="connsiteY2" fmla="*/ 537496 h 2452322"/>
                <a:gd name="connsiteX3" fmla="*/ 2869 w 3915933"/>
                <a:gd name="connsiteY3" fmla="*/ 998792 h 2452322"/>
                <a:gd name="connsiteX4" fmla="*/ 59638 w 3915933"/>
                <a:gd name="connsiteY4" fmla="*/ 1582007 h 2452322"/>
                <a:gd name="connsiteX5" fmla="*/ 139934 w 3915933"/>
                <a:gd name="connsiteY5" fmla="*/ 1897856 h 2452322"/>
                <a:gd name="connsiteX6" fmla="*/ 258996 w 3915933"/>
                <a:gd name="connsiteY6" fmla="*/ 2195703 h 2452322"/>
                <a:gd name="connsiteX7" fmla="*/ 495788 w 3915933"/>
                <a:gd name="connsiteY7" fmla="*/ 2417350 h 2452322"/>
                <a:gd name="connsiteX8" fmla="*/ 627328 w 3915933"/>
                <a:gd name="connsiteY8" fmla="*/ 2450592 h 2452322"/>
                <a:gd name="connsiteX9" fmla="*/ 1170063 w 3915933"/>
                <a:gd name="connsiteY9" fmla="*/ 2249710 h 2452322"/>
                <a:gd name="connsiteX10" fmla="*/ 1352847 w 3915933"/>
                <a:gd name="connsiteY10" fmla="*/ 2102834 h 2452322"/>
                <a:gd name="connsiteX11" fmla="*/ 1978735 w 3915933"/>
                <a:gd name="connsiteY11" fmla="*/ 1834134 h 2452322"/>
                <a:gd name="connsiteX12" fmla="*/ 2306872 w 3915933"/>
                <a:gd name="connsiteY12" fmla="*/ 1789843 h 2452322"/>
                <a:gd name="connsiteX13" fmla="*/ 2731972 w 3915933"/>
                <a:gd name="connsiteY13" fmla="*/ 1870234 h 2452322"/>
                <a:gd name="connsiteX14" fmla="*/ 3172313 w 3915933"/>
                <a:gd name="connsiteY14" fmla="*/ 2021205 h 2452322"/>
                <a:gd name="connsiteX15" fmla="*/ 3573887 w 3915933"/>
                <a:gd name="connsiteY15" fmla="*/ 2010156 h 2452322"/>
                <a:gd name="connsiteX16" fmla="*/ 3860494 w 3915933"/>
                <a:gd name="connsiteY16" fmla="*/ 1867472 h 2452322"/>
                <a:gd name="connsiteX17" fmla="*/ 3913072 w 3915933"/>
                <a:gd name="connsiteY17" fmla="*/ 1652778 h 2452322"/>
                <a:gd name="connsiteX18" fmla="*/ 3681805 w 3915933"/>
                <a:gd name="connsiteY18" fmla="*/ 1295400 h 2452322"/>
                <a:gd name="connsiteX19" fmla="*/ 3029533 w 3915933"/>
                <a:gd name="connsiteY19" fmla="*/ 812197 h 2452322"/>
                <a:gd name="connsiteX20" fmla="*/ 2789789 w 3915933"/>
                <a:gd name="connsiteY20" fmla="*/ 668941 h 2452322"/>
                <a:gd name="connsiteX21" fmla="*/ 2510135 w 3915933"/>
                <a:gd name="connsiteY21" fmla="*/ 498539 h 2452322"/>
                <a:gd name="connsiteX22" fmla="*/ 2281630 w 3915933"/>
                <a:gd name="connsiteY22" fmla="*/ 355854 h 2452322"/>
                <a:gd name="connsiteX23" fmla="*/ 2002357 w 3915933"/>
                <a:gd name="connsiteY23" fmla="*/ 161544 h 2452322"/>
                <a:gd name="connsiteX24" fmla="*/ 1726037 w 3915933"/>
                <a:gd name="connsiteY24" fmla="*/ 0 h 245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15933" h="2452322">
                  <a:moveTo>
                    <a:pt x="540651" y="0"/>
                  </a:moveTo>
                  <a:cubicBezTo>
                    <a:pt x="540651" y="0"/>
                    <a:pt x="298906" y="176213"/>
                    <a:pt x="235470" y="274320"/>
                  </a:cubicBezTo>
                  <a:cubicBezTo>
                    <a:pt x="182130" y="356997"/>
                    <a:pt x="139172" y="445675"/>
                    <a:pt x="103929" y="537496"/>
                  </a:cubicBezTo>
                  <a:cubicBezTo>
                    <a:pt x="47160" y="685324"/>
                    <a:pt x="12585" y="840772"/>
                    <a:pt x="2869" y="998792"/>
                  </a:cubicBezTo>
                  <a:cubicBezTo>
                    <a:pt x="-9228" y="1194530"/>
                    <a:pt x="18300" y="1390079"/>
                    <a:pt x="59638" y="1582007"/>
                  </a:cubicBezTo>
                  <a:cubicBezTo>
                    <a:pt x="82498" y="1688211"/>
                    <a:pt x="110121" y="1793367"/>
                    <a:pt x="139934" y="1897856"/>
                  </a:cubicBezTo>
                  <a:cubicBezTo>
                    <a:pt x="169461" y="2001393"/>
                    <a:pt x="202894" y="2104073"/>
                    <a:pt x="258996" y="2195703"/>
                  </a:cubicBezTo>
                  <a:cubicBezTo>
                    <a:pt x="316623" y="2289810"/>
                    <a:pt x="395585" y="2371725"/>
                    <a:pt x="495788" y="2417350"/>
                  </a:cubicBezTo>
                  <a:cubicBezTo>
                    <a:pt x="537317" y="2436305"/>
                    <a:pt x="581799" y="2446973"/>
                    <a:pt x="627328" y="2450592"/>
                  </a:cubicBezTo>
                  <a:cubicBezTo>
                    <a:pt x="824686" y="2466404"/>
                    <a:pt x="1012233" y="2371820"/>
                    <a:pt x="1170063" y="2249710"/>
                  </a:cubicBezTo>
                  <a:cubicBezTo>
                    <a:pt x="1231975" y="2201894"/>
                    <a:pt x="1290554" y="2150174"/>
                    <a:pt x="1352847" y="2102834"/>
                  </a:cubicBezTo>
                  <a:cubicBezTo>
                    <a:pt x="1535346" y="1964246"/>
                    <a:pt x="1755564" y="1887760"/>
                    <a:pt x="1978735" y="1834134"/>
                  </a:cubicBezTo>
                  <a:cubicBezTo>
                    <a:pt x="2086558" y="1808226"/>
                    <a:pt x="2196096" y="1789462"/>
                    <a:pt x="2306872" y="1789843"/>
                  </a:cubicBezTo>
                  <a:cubicBezTo>
                    <a:pt x="2451842" y="1790319"/>
                    <a:pt x="2594812" y="1822514"/>
                    <a:pt x="2731972" y="1870234"/>
                  </a:cubicBezTo>
                  <a:cubicBezTo>
                    <a:pt x="2879038" y="1921383"/>
                    <a:pt x="3019627" y="1991963"/>
                    <a:pt x="3172313" y="2021205"/>
                  </a:cubicBezTo>
                  <a:cubicBezTo>
                    <a:pt x="3305091" y="2046732"/>
                    <a:pt x="3441204" y="2037017"/>
                    <a:pt x="3573887" y="2010156"/>
                  </a:cubicBezTo>
                  <a:cubicBezTo>
                    <a:pt x="3682567" y="1988153"/>
                    <a:pt x="3793724" y="1954435"/>
                    <a:pt x="3860494" y="1867472"/>
                  </a:cubicBezTo>
                  <a:cubicBezTo>
                    <a:pt x="3907167" y="1806607"/>
                    <a:pt x="3923073" y="1728978"/>
                    <a:pt x="3913072" y="1652778"/>
                  </a:cubicBezTo>
                  <a:cubicBezTo>
                    <a:pt x="3894118" y="1508570"/>
                    <a:pt x="3788866" y="1396079"/>
                    <a:pt x="3681805" y="1295400"/>
                  </a:cubicBezTo>
                  <a:cubicBezTo>
                    <a:pt x="3484162" y="1109472"/>
                    <a:pt x="3261277" y="953548"/>
                    <a:pt x="3029533" y="812197"/>
                  </a:cubicBezTo>
                  <a:cubicBezTo>
                    <a:pt x="2949999" y="763715"/>
                    <a:pt x="2869704" y="716661"/>
                    <a:pt x="2789789" y="668941"/>
                  </a:cubicBezTo>
                  <a:cubicBezTo>
                    <a:pt x="2696063" y="612934"/>
                    <a:pt x="2603289" y="555403"/>
                    <a:pt x="2510135" y="498539"/>
                  </a:cubicBezTo>
                  <a:cubicBezTo>
                    <a:pt x="2433459" y="451771"/>
                    <a:pt x="2356592" y="405384"/>
                    <a:pt x="2281630" y="355854"/>
                  </a:cubicBezTo>
                  <a:cubicBezTo>
                    <a:pt x="2187047" y="293370"/>
                    <a:pt x="2095988" y="225457"/>
                    <a:pt x="2002357" y="161544"/>
                  </a:cubicBezTo>
                  <a:cubicBezTo>
                    <a:pt x="1892439" y="86487"/>
                    <a:pt x="1726037" y="0"/>
                    <a:pt x="1726037" y="0"/>
                  </a:cubicBezTo>
                </a:path>
              </a:pathLst>
            </a:custGeom>
            <a:noFill/>
            <a:ln w="9525" cap="rnd">
              <a:solidFill>
                <a:schemeClr val="bg2">
                  <a:alpha val="25000"/>
                </a:schemeClr>
              </a:solidFill>
              <a:prstDash val="lgDash"/>
              <a:round/>
            </a:ln>
          </p:spPr>
          <p:txBody>
            <a:bodyPr rtlCol="0" anchor="ctr"/>
            <a:lstStyle/>
            <a:p>
              <a:endParaRPr lang="en-US"/>
            </a:p>
          </p:txBody>
        </p:sp>
        <p:grpSp>
          <p:nvGrpSpPr>
            <p:cNvPr id="20" name="Graphic 3">
              <a:extLst>
                <a:ext uri="{FF2B5EF4-FFF2-40B4-BE49-F238E27FC236}">
                  <a16:creationId xmlns:a16="http://schemas.microsoft.com/office/drawing/2014/main" id="{7DF11618-754F-4C58-94AD-F7AA3530D6A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538537" y="995362"/>
              <a:ext cx="3521990" cy="2074884"/>
              <a:chOff x="3538537" y="995362"/>
              <a:chExt cx="3521990" cy="2074884"/>
            </a:xfrm>
            <a:noFill/>
          </p:grpSpPr>
          <p:sp>
            <p:nvSpPr>
              <p:cNvPr id="33" name="Freeform: Shape 32">
                <a:extLst>
                  <a:ext uri="{FF2B5EF4-FFF2-40B4-BE49-F238E27FC236}">
                    <a16:creationId xmlns:a16="http://schemas.microsoft.com/office/drawing/2014/main" id="{F890D7E4-2E90-4189-AA14-2693B9473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3D53848D-8416-4C24-A2D1-CB2D5EF4B1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D5C6ABEA-3701-4591-9F7A-DF96C707B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8BABF3D0-6D14-430A-8648-AA359FF6D4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23749" y="1004791"/>
                <a:ext cx="2567851" cy="1647045"/>
              </a:xfrm>
              <a:custGeom>
                <a:avLst/>
                <a:gdLst>
                  <a:gd name="connsiteX0" fmla="*/ 630083 w 2567851"/>
                  <a:gd name="connsiteY0" fmla="*/ 95 h 1647045"/>
                  <a:gd name="connsiteX1" fmla="*/ 124686 w 2567851"/>
                  <a:gd name="connsiteY1" fmla="*/ 410718 h 1647045"/>
                  <a:gd name="connsiteX2" fmla="*/ 26674 w 2567851"/>
                  <a:gd name="connsiteY2" fmla="*/ 689991 h 1647045"/>
                  <a:gd name="connsiteX3" fmla="*/ 1718 w 2567851"/>
                  <a:gd name="connsiteY3" fmla="*/ 974217 h 1647045"/>
                  <a:gd name="connsiteX4" fmla="*/ 56582 w 2567851"/>
                  <a:gd name="connsiteY4" fmla="*/ 1208627 h 1647045"/>
                  <a:gd name="connsiteX5" fmla="*/ 212792 w 2567851"/>
                  <a:gd name="connsiteY5" fmla="*/ 1443038 h 1647045"/>
                  <a:gd name="connsiteX6" fmla="*/ 385576 w 2567851"/>
                  <a:gd name="connsiteY6" fmla="*/ 1590961 h 1647045"/>
                  <a:gd name="connsiteX7" fmla="*/ 528451 w 2567851"/>
                  <a:gd name="connsiteY7" fmla="*/ 1645825 h 1647045"/>
                  <a:gd name="connsiteX8" fmla="*/ 739430 w 2567851"/>
                  <a:gd name="connsiteY8" fmla="*/ 1604296 h 1647045"/>
                  <a:gd name="connsiteX9" fmla="*/ 1023560 w 2567851"/>
                  <a:gd name="connsiteY9" fmla="*/ 1517809 h 1647045"/>
                  <a:gd name="connsiteX10" fmla="*/ 1384082 w 2567851"/>
                  <a:gd name="connsiteY10" fmla="*/ 1394841 h 1647045"/>
                  <a:gd name="connsiteX11" fmla="*/ 1872619 w 2567851"/>
                  <a:gd name="connsiteY11" fmla="*/ 1318355 h 1647045"/>
                  <a:gd name="connsiteX12" fmla="*/ 2169989 w 2567851"/>
                  <a:gd name="connsiteY12" fmla="*/ 1359884 h 1647045"/>
                  <a:gd name="connsiteX13" fmla="*/ 2331152 w 2567851"/>
                  <a:gd name="connsiteY13" fmla="*/ 1359884 h 1647045"/>
                  <a:gd name="connsiteX14" fmla="*/ 2500602 w 2567851"/>
                  <a:gd name="connsiteY14" fmla="*/ 1351598 h 1647045"/>
                  <a:gd name="connsiteX15" fmla="*/ 2557085 w 2567851"/>
                  <a:gd name="connsiteY15" fmla="*/ 1316641 h 1647045"/>
                  <a:gd name="connsiteX16" fmla="*/ 2533844 w 2567851"/>
                  <a:gd name="connsiteY16" fmla="*/ 1195292 h 1647045"/>
                  <a:gd name="connsiteX17" fmla="*/ 2312864 w 2567851"/>
                  <a:gd name="connsiteY17" fmla="*/ 1005745 h 1647045"/>
                  <a:gd name="connsiteX18" fmla="*/ 1980537 w 2567851"/>
                  <a:gd name="connsiteY18" fmla="*/ 763048 h 1647045"/>
                  <a:gd name="connsiteX19" fmla="*/ 1706408 w 2567851"/>
                  <a:gd name="connsiteY19" fmla="*/ 548640 h 1647045"/>
                  <a:gd name="connsiteX20" fmla="*/ 1422372 w 2567851"/>
                  <a:gd name="connsiteY20" fmla="*/ 328803 h 1647045"/>
                  <a:gd name="connsiteX21" fmla="*/ 960695 w 2567851"/>
                  <a:gd name="connsiteY21" fmla="*/ 0 h 164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7851" h="1647045">
                    <a:moveTo>
                      <a:pt x="630083" y="95"/>
                    </a:moveTo>
                    <a:cubicBezTo>
                      <a:pt x="431201" y="60008"/>
                      <a:pt x="185837" y="291751"/>
                      <a:pt x="124686" y="410718"/>
                    </a:cubicBezTo>
                    <a:cubicBezTo>
                      <a:pt x="79442" y="498920"/>
                      <a:pt x="47438" y="593027"/>
                      <a:pt x="26674" y="689991"/>
                    </a:cubicBezTo>
                    <a:cubicBezTo>
                      <a:pt x="6576" y="783431"/>
                      <a:pt x="-4473" y="878967"/>
                      <a:pt x="1718" y="974217"/>
                    </a:cubicBezTo>
                    <a:cubicBezTo>
                      <a:pt x="7052" y="1054894"/>
                      <a:pt x="24674" y="1134332"/>
                      <a:pt x="56582" y="1208627"/>
                    </a:cubicBezTo>
                    <a:cubicBezTo>
                      <a:pt x="93825" y="1295495"/>
                      <a:pt x="148975" y="1373219"/>
                      <a:pt x="212792" y="1443038"/>
                    </a:cubicBezTo>
                    <a:cubicBezTo>
                      <a:pt x="264227" y="1499330"/>
                      <a:pt x="320996" y="1550575"/>
                      <a:pt x="385576" y="1590961"/>
                    </a:cubicBezTo>
                    <a:cubicBezTo>
                      <a:pt x="429486" y="1618393"/>
                      <a:pt x="477111" y="1640681"/>
                      <a:pt x="528451" y="1645825"/>
                    </a:cubicBezTo>
                    <a:cubicBezTo>
                      <a:pt x="600460" y="1653064"/>
                      <a:pt x="670278" y="1626680"/>
                      <a:pt x="739430" y="1604296"/>
                    </a:cubicBezTo>
                    <a:cubicBezTo>
                      <a:pt x="833632" y="1573721"/>
                      <a:pt x="929453" y="1548479"/>
                      <a:pt x="1023560" y="1517809"/>
                    </a:cubicBezTo>
                    <a:cubicBezTo>
                      <a:pt x="1144337" y="1478471"/>
                      <a:pt x="1262924" y="1432846"/>
                      <a:pt x="1384082" y="1394841"/>
                    </a:cubicBezTo>
                    <a:cubicBezTo>
                      <a:pt x="1542959" y="1345025"/>
                      <a:pt x="1707074" y="1305497"/>
                      <a:pt x="1872619" y="1318355"/>
                    </a:cubicBezTo>
                    <a:cubicBezTo>
                      <a:pt x="1972536" y="1326071"/>
                      <a:pt x="2070072" y="1353312"/>
                      <a:pt x="2169989" y="1359884"/>
                    </a:cubicBezTo>
                    <a:cubicBezTo>
                      <a:pt x="2223615" y="1363409"/>
                      <a:pt x="2277431" y="1359503"/>
                      <a:pt x="2331152" y="1359884"/>
                    </a:cubicBezTo>
                    <a:cubicBezTo>
                      <a:pt x="2388112" y="1360265"/>
                      <a:pt x="2445738" y="1366076"/>
                      <a:pt x="2500602" y="1351598"/>
                    </a:cubicBezTo>
                    <a:cubicBezTo>
                      <a:pt x="2522986" y="1345692"/>
                      <a:pt x="2544322" y="1335691"/>
                      <a:pt x="2557085" y="1316641"/>
                    </a:cubicBezTo>
                    <a:cubicBezTo>
                      <a:pt x="2581850" y="1279874"/>
                      <a:pt x="2559562" y="1233202"/>
                      <a:pt x="2533844" y="1195292"/>
                    </a:cubicBezTo>
                    <a:cubicBezTo>
                      <a:pt x="2478790" y="1114330"/>
                      <a:pt x="2394208" y="1060990"/>
                      <a:pt x="2312864" y="1005745"/>
                    </a:cubicBezTo>
                    <a:cubicBezTo>
                      <a:pt x="2199326" y="928688"/>
                      <a:pt x="2089027" y="847058"/>
                      <a:pt x="1980537" y="763048"/>
                    </a:cubicBezTo>
                    <a:cubicBezTo>
                      <a:pt x="1888811" y="691991"/>
                      <a:pt x="1796514" y="621697"/>
                      <a:pt x="1706408" y="548640"/>
                    </a:cubicBezTo>
                    <a:cubicBezTo>
                      <a:pt x="1554865" y="425672"/>
                      <a:pt x="1572105" y="453866"/>
                      <a:pt x="1422372" y="328803"/>
                    </a:cubicBezTo>
                    <a:cubicBezTo>
                      <a:pt x="1381224" y="294418"/>
                      <a:pt x="1009749" y="21146"/>
                      <a:pt x="960695" y="0"/>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7C04F5C9-F7C6-4B5D-AA5A-252D9DDBA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27427" y="1016602"/>
                <a:ext cx="1676495" cy="1223010"/>
              </a:xfrm>
              <a:custGeom>
                <a:avLst/>
                <a:gdLst>
                  <a:gd name="connsiteX0" fmla="*/ 1676495 w 1676495"/>
                  <a:gd name="connsiteY0" fmla="*/ 1223010 h 1223010"/>
                  <a:gd name="connsiteX1" fmla="*/ 1421702 w 1676495"/>
                  <a:gd name="connsiteY1" fmla="*/ 1000697 h 1223010"/>
                  <a:gd name="connsiteX2" fmla="*/ 1024604 w 1676495"/>
                  <a:gd name="connsiteY2" fmla="*/ 744665 h 1223010"/>
                  <a:gd name="connsiteX3" fmla="*/ 444722 w 1676495"/>
                  <a:gd name="connsiteY3" fmla="*/ 345758 h 1223010"/>
                  <a:gd name="connsiteX4" fmla="*/ 0 w 1676495"/>
                  <a:gd name="connsiteY4" fmla="*/ 0 h 1223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010">
                    <a:moveTo>
                      <a:pt x="1676495" y="1223010"/>
                    </a:moveTo>
                    <a:cubicBezTo>
                      <a:pt x="1603724" y="1136428"/>
                      <a:pt x="1514094" y="1066229"/>
                      <a:pt x="1421702" y="1000697"/>
                    </a:cubicBezTo>
                    <a:cubicBezTo>
                      <a:pt x="1293209" y="909638"/>
                      <a:pt x="1158526" y="827627"/>
                      <a:pt x="1024604" y="744665"/>
                    </a:cubicBezTo>
                    <a:cubicBezTo>
                      <a:pt x="824770" y="620935"/>
                      <a:pt x="623792" y="497681"/>
                      <a:pt x="444722" y="345758"/>
                    </a:cubicBezTo>
                    <a:cubicBezTo>
                      <a:pt x="330517" y="248888"/>
                      <a:pt x="135731" y="61722"/>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7337B922-7D88-47CA-A9FD-0841B373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31727" y="1004887"/>
                <a:ext cx="3028800" cy="2065359"/>
              </a:xfrm>
              <a:custGeom>
                <a:avLst/>
                <a:gdLst>
                  <a:gd name="connsiteX0" fmla="*/ 525127 w 3028800"/>
                  <a:gd name="connsiteY0" fmla="*/ 0 h 2065359"/>
                  <a:gd name="connsiteX1" fmla="*/ 256141 w 3028800"/>
                  <a:gd name="connsiteY1" fmla="*/ 229648 h 2065359"/>
                  <a:gd name="connsiteX2" fmla="*/ 115552 w 3028800"/>
                  <a:gd name="connsiteY2" fmla="*/ 438531 h 2065359"/>
                  <a:gd name="connsiteX3" fmla="*/ 29446 w 3028800"/>
                  <a:gd name="connsiteY3" fmla="*/ 723424 h 2065359"/>
                  <a:gd name="connsiteX4" fmla="*/ 776 w 3028800"/>
                  <a:gd name="connsiteY4" fmla="*/ 1034606 h 2065359"/>
                  <a:gd name="connsiteX5" fmla="*/ 48592 w 3028800"/>
                  <a:gd name="connsiteY5" fmla="*/ 1288352 h 2065359"/>
                  <a:gd name="connsiteX6" fmla="*/ 146699 w 3028800"/>
                  <a:gd name="connsiteY6" fmla="*/ 1496568 h 2065359"/>
                  <a:gd name="connsiteX7" fmla="*/ 254332 w 3028800"/>
                  <a:gd name="connsiteY7" fmla="*/ 1721549 h 2065359"/>
                  <a:gd name="connsiteX8" fmla="*/ 338056 w 3028800"/>
                  <a:gd name="connsiteY8" fmla="*/ 1905857 h 2065359"/>
                  <a:gd name="connsiteX9" fmla="*/ 407398 w 3028800"/>
                  <a:gd name="connsiteY9" fmla="*/ 2008823 h 2065359"/>
                  <a:gd name="connsiteX10" fmla="*/ 476740 w 3028800"/>
                  <a:gd name="connsiteY10" fmla="*/ 2059114 h 2065359"/>
                  <a:gd name="connsiteX11" fmla="*/ 596374 w 3028800"/>
                  <a:gd name="connsiteY11" fmla="*/ 2047113 h 2065359"/>
                  <a:gd name="connsiteX12" fmla="*/ 804496 w 3028800"/>
                  <a:gd name="connsiteY12" fmla="*/ 1903476 h 2065359"/>
                  <a:gd name="connsiteX13" fmla="*/ 1084435 w 3028800"/>
                  <a:gd name="connsiteY13" fmla="*/ 1721549 h 2065359"/>
                  <a:gd name="connsiteX14" fmla="*/ 1369138 w 3028800"/>
                  <a:gd name="connsiteY14" fmla="*/ 1611439 h 2065359"/>
                  <a:gd name="connsiteX15" fmla="*/ 1603643 w 3028800"/>
                  <a:gd name="connsiteY15" fmla="*/ 1554004 h 2065359"/>
                  <a:gd name="connsiteX16" fmla="*/ 1897966 w 3028800"/>
                  <a:gd name="connsiteY16" fmla="*/ 1498949 h 2065359"/>
                  <a:gd name="connsiteX17" fmla="*/ 2146759 w 3028800"/>
                  <a:gd name="connsiteY17" fmla="*/ 1513332 h 2065359"/>
                  <a:gd name="connsiteX18" fmla="*/ 2292682 w 3028800"/>
                  <a:gd name="connsiteY18" fmla="*/ 1537240 h 2065359"/>
                  <a:gd name="connsiteX19" fmla="*/ 2584623 w 3028800"/>
                  <a:gd name="connsiteY19" fmla="*/ 1594676 h 2065359"/>
                  <a:gd name="connsiteX20" fmla="*/ 2795126 w 3028800"/>
                  <a:gd name="connsiteY20" fmla="*/ 1620964 h 2065359"/>
                  <a:gd name="connsiteX21" fmla="*/ 2972005 w 3028800"/>
                  <a:gd name="connsiteY21" fmla="*/ 1234631 h 206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8800" h="2065359">
                    <a:moveTo>
                      <a:pt x="525127" y="0"/>
                    </a:moveTo>
                    <a:cubicBezTo>
                      <a:pt x="525127" y="0"/>
                      <a:pt x="307386" y="172212"/>
                      <a:pt x="256141" y="229648"/>
                    </a:cubicBezTo>
                    <a:cubicBezTo>
                      <a:pt x="199944" y="292608"/>
                      <a:pt x="151843" y="362331"/>
                      <a:pt x="115552" y="438531"/>
                    </a:cubicBezTo>
                    <a:cubicBezTo>
                      <a:pt x="72785" y="528447"/>
                      <a:pt x="48115" y="625507"/>
                      <a:pt x="29446" y="723424"/>
                    </a:cubicBezTo>
                    <a:cubicBezTo>
                      <a:pt x="9825" y="826103"/>
                      <a:pt x="-3415" y="930212"/>
                      <a:pt x="776" y="1034606"/>
                    </a:cubicBezTo>
                    <a:cubicBezTo>
                      <a:pt x="4205" y="1121093"/>
                      <a:pt x="19159" y="1206913"/>
                      <a:pt x="48592" y="1288352"/>
                    </a:cubicBezTo>
                    <a:cubicBezTo>
                      <a:pt x="74785" y="1360551"/>
                      <a:pt x="111457" y="1428274"/>
                      <a:pt x="146699" y="1496568"/>
                    </a:cubicBezTo>
                    <a:cubicBezTo>
                      <a:pt x="184894" y="1570482"/>
                      <a:pt x="221185" y="1645349"/>
                      <a:pt x="254332" y="1721549"/>
                    </a:cubicBezTo>
                    <a:cubicBezTo>
                      <a:pt x="281287" y="1783461"/>
                      <a:pt x="306433" y="1846231"/>
                      <a:pt x="338056" y="1905857"/>
                    </a:cubicBezTo>
                    <a:cubicBezTo>
                      <a:pt x="357583" y="1942529"/>
                      <a:pt x="379776" y="1977866"/>
                      <a:pt x="407398" y="2008823"/>
                    </a:cubicBezTo>
                    <a:cubicBezTo>
                      <a:pt x="426829" y="2030539"/>
                      <a:pt x="449308" y="2049780"/>
                      <a:pt x="476740" y="2059114"/>
                    </a:cubicBezTo>
                    <a:cubicBezTo>
                      <a:pt x="515793" y="2072354"/>
                      <a:pt x="557893" y="2062734"/>
                      <a:pt x="596374" y="2047113"/>
                    </a:cubicBezTo>
                    <a:cubicBezTo>
                      <a:pt x="674860" y="2015300"/>
                      <a:pt x="738106" y="1956530"/>
                      <a:pt x="804496" y="1903476"/>
                    </a:cubicBezTo>
                    <a:cubicBezTo>
                      <a:pt x="891649" y="1833848"/>
                      <a:pt x="984804" y="1771841"/>
                      <a:pt x="1084435" y="1721549"/>
                    </a:cubicBezTo>
                    <a:cubicBezTo>
                      <a:pt x="1175494" y="1675638"/>
                      <a:pt x="1271030" y="1639348"/>
                      <a:pt x="1369138" y="1611439"/>
                    </a:cubicBezTo>
                    <a:cubicBezTo>
                      <a:pt x="1446576" y="1589437"/>
                      <a:pt x="1525252" y="1572387"/>
                      <a:pt x="1603643" y="1554004"/>
                    </a:cubicBezTo>
                    <a:cubicBezTo>
                      <a:pt x="1700989" y="1531049"/>
                      <a:pt x="1798144" y="1505141"/>
                      <a:pt x="1897966" y="1498949"/>
                    </a:cubicBezTo>
                    <a:cubicBezTo>
                      <a:pt x="1981119" y="1493711"/>
                      <a:pt x="2064272" y="1501521"/>
                      <a:pt x="2146759" y="1513332"/>
                    </a:cubicBezTo>
                    <a:cubicBezTo>
                      <a:pt x="2195527" y="1520285"/>
                      <a:pt x="2244200" y="1528382"/>
                      <a:pt x="2292682" y="1537240"/>
                    </a:cubicBezTo>
                    <a:cubicBezTo>
                      <a:pt x="2390218" y="1555147"/>
                      <a:pt x="2487563" y="1574102"/>
                      <a:pt x="2584623" y="1594676"/>
                    </a:cubicBezTo>
                    <a:cubicBezTo>
                      <a:pt x="2654251" y="1609439"/>
                      <a:pt x="2724260" y="1624393"/>
                      <a:pt x="2795126" y="1620964"/>
                    </a:cubicBezTo>
                    <a:cubicBezTo>
                      <a:pt x="2859991" y="1617821"/>
                      <a:pt x="3149551" y="1625918"/>
                      <a:pt x="2972005" y="1234631"/>
                    </a:cubicBezTo>
                  </a:path>
                </a:pathLst>
              </a:custGeom>
              <a:noFill/>
              <a:ln w="9525" cap="rnd">
                <a:solidFill>
                  <a:schemeClr val="bg2">
                    <a:alpha val="25000"/>
                  </a:schemeClr>
                </a:solidFill>
                <a:prstDash val="lgDash"/>
                <a:round/>
              </a:ln>
            </p:spPr>
            <p:txBody>
              <a:bodyPr rtlCol="0" anchor="ctr"/>
              <a:lstStyle/>
              <a:p>
                <a:endParaRPr lang="en-US"/>
              </a:p>
            </p:txBody>
          </p:sp>
        </p:grpSp>
        <p:sp>
          <p:nvSpPr>
            <p:cNvPr id="21" name="Freeform: Shape 20">
              <a:extLst>
                <a:ext uri="{FF2B5EF4-FFF2-40B4-BE49-F238E27FC236}">
                  <a16:creationId xmlns:a16="http://schemas.microsoft.com/office/drawing/2014/main" id="{3099EA02-8097-44CE-ABA3-D27A4AA00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2354" y="1198466"/>
              <a:ext cx="1161937" cy="1049976"/>
            </a:xfrm>
            <a:custGeom>
              <a:avLst/>
              <a:gdLst>
                <a:gd name="connsiteX0" fmla="*/ 279459 w 1161937"/>
                <a:gd name="connsiteY0" fmla="*/ 64453 h 1049976"/>
                <a:gd name="connsiteX1" fmla="*/ 99437 w 1161937"/>
                <a:gd name="connsiteY1" fmla="*/ 232093 h 1049976"/>
                <a:gd name="connsiteX2" fmla="*/ 2472 w 1161937"/>
                <a:gd name="connsiteY2" fmla="*/ 507746 h 1049976"/>
                <a:gd name="connsiteX3" fmla="*/ 17712 w 1161937"/>
                <a:gd name="connsiteY3" fmla="*/ 734917 h 1049976"/>
                <a:gd name="connsiteX4" fmla="*/ 85530 w 1161937"/>
                <a:gd name="connsiteY4" fmla="*/ 905320 h 1049976"/>
                <a:gd name="connsiteX5" fmla="*/ 388806 w 1161937"/>
                <a:gd name="connsiteY5" fmla="*/ 1048004 h 1049976"/>
                <a:gd name="connsiteX6" fmla="*/ 755709 w 1161937"/>
                <a:gd name="connsiteY6" fmla="*/ 984282 h 1049976"/>
                <a:gd name="connsiteX7" fmla="*/ 984214 w 1161937"/>
                <a:gd name="connsiteY7" fmla="*/ 856837 h 1049976"/>
                <a:gd name="connsiteX8" fmla="*/ 1144806 w 1161937"/>
                <a:gd name="connsiteY8" fmla="*/ 651859 h 1049976"/>
                <a:gd name="connsiteX9" fmla="*/ 1144806 w 1161937"/>
                <a:gd name="connsiteY9" fmla="*/ 435737 h 1049976"/>
                <a:gd name="connsiteX10" fmla="*/ 894203 w 1161937"/>
                <a:gd name="connsiteY10" fmla="*/ 110173 h 1049976"/>
                <a:gd name="connsiteX11" fmla="*/ 645219 w 1161937"/>
                <a:gd name="connsiteY11" fmla="*/ 11494 h 1049976"/>
                <a:gd name="connsiteX12" fmla="*/ 469102 w 1161937"/>
                <a:gd name="connsiteY12" fmla="*/ 3207 h 1049976"/>
                <a:gd name="connsiteX13" fmla="*/ 279459 w 1161937"/>
                <a:gd name="connsiteY13" fmla="*/ 64453 h 104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37" h="1049976">
                  <a:moveTo>
                    <a:pt x="279459" y="64453"/>
                  </a:moveTo>
                  <a:cubicBezTo>
                    <a:pt x="206784" y="104934"/>
                    <a:pt x="145538" y="162751"/>
                    <a:pt x="99437" y="232093"/>
                  </a:cubicBezTo>
                  <a:cubicBezTo>
                    <a:pt x="44763" y="314389"/>
                    <a:pt x="10759" y="409258"/>
                    <a:pt x="2472" y="507746"/>
                  </a:cubicBezTo>
                  <a:cubicBezTo>
                    <a:pt x="-3909" y="583660"/>
                    <a:pt x="2377" y="660146"/>
                    <a:pt x="17712" y="734917"/>
                  </a:cubicBezTo>
                  <a:cubicBezTo>
                    <a:pt x="30190" y="795782"/>
                    <a:pt x="48002" y="855980"/>
                    <a:pt x="85530" y="905320"/>
                  </a:cubicBezTo>
                  <a:cubicBezTo>
                    <a:pt x="155730" y="997617"/>
                    <a:pt x="272030" y="1038955"/>
                    <a:pt x="388806" y="1048004"/>
                  </a:cubicBezTo>
                  <a:cubicBezTo>
                    <a:pt x="514251" y="1057720"/>
                    <a:pt x="638361" y="1030764"/>
                    <a:pt x="755709" y="984282"/>
                  </a:cubicBezTo>
                  <a:cubicBezTo>
                    <a:pt x="837339" y="951992"/>
                    <a:pt x="915444" y="911320"/>
                    <a:pt x="984214" y="856837"/>
                  </a:cubicBezTo>
                  <a:cubicBezTo>
                    <a:pt x="1053556" y="801878"/>
                    <a:pt x="1115659" y="735013"/>
                    <a:pt x="1144806" y="651859"/>
                  </a:cubicBezTo>
                  <a:cubicBezTo>
                    <a:pt x="1169285" y="581946"/>
                    <a:pt x="1165951" y="506984"/>
                    <a:pt x="1144806" y="435737"/>
                  </a:cubicBezTo>
                  <a:cubicBezTo>
                    <a:pt x="1104801" y="300673"/>
                    <a:pt x="1011837" y="187801"/>
                    <a:pt x="894203" y="110173"/>
                  </a:cubicBezTo>
                  <a:cubicBezTo>
                    <a:pt x="818860" y="60547"/>
                    <a:pt x="733897" y="28258"/>
                    <a:pt x="645219" y="11494"/>
                  </a:cubicBezTo>
                  <a:cubicBezTo>
                    <a:pt x="587117" y="540"/>
                    <a:pt x="527776" y="-3365"/>
                    <a:pt x="469102" y="3207"/>
                  </a:cubicBezTo>
                  <a:cubicBezTo>
                    <a:pt x="402522" y="10636"/>
                    <a:pt x="337943" y="31782"/>
                    <a:pt x="279459" y="64453"/>
                  </a:cubicBezTo>
                  <a:close/>
                </a:path>
              </a:pathLst>
            </a:custGeom>
            <a:noFill/>
            <a:ln w="9525" cap="rnd">
              <a:solidFill>
                <a:schemeClr val="bg2">
                  <a:alpha val="2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7B9352D-F916-42DA-A39C-C6F0C72BB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50030" y="1304029"/>
              <a:ext cx="846327" cy="774726"/>
            </a:xfrm>
            <a:custGeom>
              <a:avLst/>
              <a:gdLst>
                <a:gd name="connsiteX0" fmla="*/ 223506 w 846327"/>
                <a:gd name="connsiteY0" fmla="*/ 47187 h 774726"/>
                <a:gd name="connsiteX1" fmla="*/ 29100 w 846327"/>
                <a:gd name="connsiteY1" fmla="*/ 283216 h 774726"/>
                <a:gd name="connsiteX2" fmla="*/ 29100 w 846327"/>
                <a:gd name="connsiteY2" fmla="*/ 589064 h 774726"/>
                <a:gd name="connsiteX3" fmla="*/ 155402 w 846327"/>
                <a:gd name="connsiteY3" fmla="*/ 735368 h 774726"/>
                <a:gd name="connsiteX4" fmla="*/ 402957 w 846327"/>
                <a:gd name="connsiteY4" fmla="*/ 770325 h 774726"/>
                <a:gd name="connsiteX5" fmla="*/ 638891 w 846327"/>
                <a:gd name="connsiteY5" fmla="*/ 698887 h 774726"/>
                <a:gd name="connsiteX6" fmla="*/ 818342 w 846327"/>
                <a:gd name="connsiteY6" fmla="*/ 519341 h 774726"/>
                <a:gd name="connsiteX7" fmla="*/ 844917 w 846327"/>
                <a:gd name="connsiteY7" fmla="*/ 356463 h 774726"/>
                <a:gd name="connsiteX8" fmla="*/ 675467 w 846327"/>
                <a:gd name="connsiteY8" fmla="*/ 70523 h 774726"/>
                <a:gd name="connsiteX9" fmla="*/ 343140 w 846327"/>
                <a:gd name="connsiteY9" fmla="*/ 7372 h 774726"/>
                <a:gd name="connsiteX10" fmla="*/ 223506 w 846327"/>
                <a:gd name="connsiteY10" fmla="*/ 47187 h 77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327" h="774726">
                  <a:moveTo>
                    <a:pt x="223506" y="47187"/>
                  </a:moveTo>
                  <a:cubicBezTo>
                    <a:pt x="131304" y="97288"/>
                    <a:pt x="65391" y="184537"/>
                    <a:pt x="29100" y="283216"/>
                  </a:cubicBezTo>
                  <a:cubicBezTo>
                    <a:pt x="-7380" y="382467"/>
                    <a:pt x="-11952" y="491909"/>
                    <a:pt x="29100" y="589064"/>
                  </a:cubicBezTo>
                  <a:cubicBezTo>
                    <a:pt x="54913" y="650214"/>
                    <a:pt x="97585" y="703078"/>
                    <a:pt x="155402" y="735368"/>
                  </a:cubicBezTo>
                  <a:cubicBezTo>
                    <a:pt x="229697" y="776802"/>
                    <a:pt x="317898" y="779659"/>
                    <a:pt x="402957" y="770325"/>
                  </a:cubicBezTo>
                  <a:cubicBezTo>
                    <a:pt x="485538" y="761181"/>
                    <a:pt x="566120" y="738987"/>
                    <a:pt x="638891" y="698887"/>
                  </a:cubicBezTo>
                  <a:cubicBezTo>
                    <a:pt x="714900" y="656977"/>
                    <a:pt x="781956" y="597827"/>
                    <a:pt x="818342" y="519341"/>
                  </a:cubicBezTo>
                  <a:cubicBezTo>
                    <a:pt x="841964" y="468477"/>
                    <a:pt x="849870" y="412280"/>
                    <a:pt x="844917" y="356463"/>
                  </a:cubicBezTo>
                  <a:cubicBezTo>
                    <a:pt x="834630" y="240449"/>
                    <a:pt x="771955" y="135293"/>
                    <a:pt x="675467" y="70523"/>
                  </a:cubicBezTo>
                  <a:cubicBezTo>
                    <a:pt x="578788" y="5658"/>
                    <a:pt x="458392" y="-11868"/>
                    <a:pt x="343140" y="7372"/>
                  </a:cubicBezTo>
                  <a:cubicBezTo>
                    <a:pt x="301325" y="14325"/>
                    <a:pt x="260748" y="26994"/>
                    <a:pt x="223506" y="47187"/>
                  </a:cubicBezTo>
                  <a:close/>
                </a:path>
              </a:pathLst>
            </a:custGeom>
            <a:noFill/>
            <a:ln w="9525" cap="rnd">
              <a:solidFill>
                <a:schemeClr val="bg2">
                  <a:alpha val="2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BECF786-5D3B-4D7B-941E-FE96E6478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06972" y="1445833"/>
              <a:ext cx="477596" cy="447528"/>
            </a:xfrm>
            <a:custGeom>
              <a:avLst/>
              <a:gdLst>
                <a:gd name="connsiteX0" fmla="*/ 88185 w 477596"/>
                <a:gd name="connsiteY0" fmla="*/ 75022 h 447528"/>
                <a:gd name="connsiteX1" fmla="*/ 79 w 477596"/>
                <a:gd name="connsiteY1" fmla="*/ 236280 h 447528"/>
                <a:gd name="connsiteX2" fmla="*/ 69897 w 477596"/>
                <a:gd name="connsiteY2" fmla="*/ 370964 h 447528"/>
                <a:gd name="connsiteX3" fmla="*/ 172958 w 477596"/>
                <a:gd name="connsiteY3" fmla="*/ 429162 h 447528"/>
                <a:gd name="connsiteX4" fmla="*/ 309165 w 477596"/>
                <a:gd name="connsiteY4" fmla="*/ 440782 h 447528"/>
                <a:gd name="connsiteX5" fmla="*/ 432990 w 477596"/>
                <a:gd name="connsiteY5" fmla="*/ 316957 h 447528"/>
                <a:gd name="connsiteX6" fmla="*/ 476996 w 477596"/>
                <a:gd name="connsiteY6" fmla="*/ 164843 h 447528"/>
                <a:gd name="connsiteX7" fmla="*/ 383937 w 477596"/>
                <a:gd name="connsiteY7" fmla="*/ 26826 h 447528"/>
                <a:gd name="connsiteX8" fmla="*/ 88185 w 477596"/>
                <a:gd name="connsiteY8" fmla="*/ 75022 h 44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96" h="447528">
                  <a:moveTo>
                    <a:pt x="88185" y="75022"/>
                  </a:moveTo>
                  <a:cubicBezTo>
                    <a:pt x="37798" y="116361"/>
                    <a:pt x="-2016" y="171796"/>
                    <a:pt x="79" y="236280"/>
                  </a:cubicBezTo>
                  <a:cubicBezTo>
                    <a:pt x="1794" y="288763"/>
                    <a:pt x="30178" y="336103"/>
                    <a:pt x="69897" y="370964"/>
                  </a:cubicBezTo>
                  <a:cubicBezTo>
                    <a:pt x="99806" y="397253"/>
                    <a:pt x="135429" y="415636"/>
                    <a:pt x="172958" y="429162"/>
                  </a:cubicBezTo>
                  <a:cubicBezTo>
                    <a:pt x="217249" y="445068"/>
                    <a:pt x="264588" y="454784"/>
                    <a:pt x="309165" y="440782"/>
                  </a:cubicBezTo>
                  <a:cubicBezTo>
                    <a:pt x="366696" y="422780"/>
                    <a:pt x="403272" y="370297"/>
                    <a:pt x="432990" y="316957"/>
                  </a:cubicBezTo>
                  <a:cubicBezTo>
                    <a:pt x="459375" y="269618"/>
                    <a:pt x="481568" y="218469"/>
                    <a:pt x="476996" y="164843"/>
                  </a:cubicBezTo>
                  <a:cubicBezTo>
                    <a:pt x="472043" y="106169"/>
                    <a:pt x="435276" y="55972"/>
                    <a:pt x="383937" y="26826"/>
                  </a:cubicBezTo>
                  <a:cubicBezTo>
                    <a:pt x="289734" y="-26705"/>
                    <a:pt x="173244" y="5299"/>
                    <a:pt x="88185" y="75022"/>
                  </a:cubicBezTo>
                  <a:close/>
                </a:path>
              </a:pathLst>
            </a:custGeom>
            <a:noFill/>
            <a:ln w="9525" cap="rnd">
              <a:solidFill>
                <a:schemeClr val="bg2">
                  <a:alpha val="2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F19012F-4A59-4866-B2D1-60B1A896B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4816" y="1004887"/>
              <a:ext cx="2861881" cy="1271168"/>
            </a:xfrm>
            <a:custGeom>
              <a:avLst/>
              <a:gdLst>
                <a:gd name="connsiteX0" fmla="*/ 0 w 2861881"/>
                <a:gd name="connsiteY0" fmla="*/ 0 h 1271168"/>
                <a:gd name="connsiteX1" fmla="*/ 176879 w 2861881"/>
                <a:gd name="connsiteY1" fmla="*/ 115157 h 1271168"/>
                <a:gd name="connsiteX2" fmla="*/ 400812 w 2861881"/>
                <a:gd name="connsiteY2" fmla="*/ 277178 h 1271168"/>
                <a:gd name="connsiteX3" fmla="*/ 652367 w 2861881"/>
                <a:gd name="connsiteY3" fmla="*/ 421958 h 1271168"/>
                <a:gd name="connsiteX4" fmla="*/ 1110615 w 2861881"/>
                <a:gd name="connsiteY4" fmla="*/ 690848 h 1271168"/>
                <a:gd name="connsiteX5" fmla="*/ 1410843 w 2861881"/>
                <a:gd name="connsiteY5" fmla="*/ 830580 h 1271168"/>
                <a:gd name="connsiteX6" fmla="*/ 1585341 w 2861881"/>
                <a:gd name="connsiteY6" fmla="*/ 917067 h 1271168"/>
                <a:gd name="connsiteX7" fmla="*/ 1896047 w 2861881"/>
                <a:gd name="connsiteY7" fmla="*/ 1114901 h 1271168"/>
                <a:gd name="connsiteX8" fmla="*/ 2042255 w 2861881"/>
                <a:gd name="connsiteY8" fmla="*/ 1204627 h 1271168"/>
                <a:gd name="connsiteX9" fmla="*/ 2276570 w 2861881"/>
                <a:gd name="connsiteY9" fmla="*/ 1271111 h 1271168"/>
                <a:gd name="connsiteX10" fmla="*/ 2568988 w 2861881"/>
                <a:gd name="connsiteY10" fmla="*/ 1128141 h 1271168"/>
                <a:gd name="connsiteX11" fmla="*/ 2726817 w 2861881"/>
                <a:gd name="connsiteY11" fmla="*/ 882110 h 1271168"/>
                <a:gd name="connsiteX12" fmla="*/ 2861882 w 2861881"/>
                <a:gd name="connsiteY12" fmla="*/ 574929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1881"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7" y="509492"/>
                    <a:pt x="953167" y="609695"/>
                    <a:pt x="1110615" y="690848"/>
                  </a:cubicBezTo>
                  <a:cubicBezTo>
                    <a:pt x="1208723" y="741426"/>
                    <a:pt x="1310449" y="784670"/>
                    <a:pt x="1410843" y="830580"/>
                  </a:cubicBezTo>
                  <a:cubicBezTo>
                    <a:pt x="1469898" y="857631"/>
                    <a:pt x="1528477" y="885635"/>
                    <a:pt x="1585341" y="917067"/>
                  </a:cubicBezTo>
                  <a:cubicBezTo>
                    <a:pt x="1692878" y="976408"/>
                    <a:pt x="1794034" y="1046417"/>
                    <a:pt x="1896047"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2" y="574929"/>
                  </a:cubicBezTo>
                </a:path>
              </a:pathLst>
            </a:custGeom>
            <a:noFill/>
            <a:ln w="9525" cap="rnd">
              <a:solidFill>
                <a:schemeClr val="bg2">
                  <a:alpha val="2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A9DE6B4-5329-41C6-9FB0-2E88732A10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5128" y="1004887"/>
              <a:ext cx="2636234" cy="919096"/>
            </a:xfrm>
            <a:custGeom>
              <a:avLst/>
              <a:gdLst>
                <a:gd name="connsiteX0" fmla="*/ 0 w 2636234"/>
                <a:gd name="connsiteY0" fmla="*/ 0 h 919096"/>
                <a:gd name="connsiteX1" fmla="*/ 417862 w 2636234"/>
                <a:gd name="connsiteY1" fmla="*/ 274415 h 919096"/>
                <a:gd name="connsiteX2" fmla="*/ 980218 w 2636234"/>
                <a:gd name="connsiteY2" fmla="*/ 607981 h 919096"/>
                <a:gd name="connsiteX3" fmla="*/ 1473137 w 2636234"/>
                <a:gd name="connsiteY3" fmla="*/ 792290 h 919096"/>
                <a:gd name="connsiteX4" fmla="*/ 1827276 w 2636234"/>
                <a:gd name="connsiteY4" fmla="*/ 914400 h 919096"/>
                <a:gd name="connsiteX5" fmla="*/ 2119218 w 2636234"/>
                <a:gd name="connsiteY5" fmla="*/ 847344 h 919096"/>
                <a:gd name="connsiteX6" fmla="*/ 2269998 w 2636234"/>
                <a:gd name="connsiteY6" fmla="*/ 610362 h 919096"/>
                <a:gd name="connsiteX7" fmla="*/ 2413540 w 2636234"/>
                <a:gd name="connsiteY7" fmla="*/ 361379 h 919096"/>
                <a:gd name="connsiteX8" fmla="*/ 2636235 w 2636234"/>
                <a:gd name="connsiteY8" fmla="*/ 66961 h 91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6234" h="919096">
                  <a:moveTo>
                    <a:pt x="0" y="0"/>
                  </a:moveTo>
                  <a:cubicBezTo>
                    <a:pt x="0" y="0"/>
                    <a:pt x="243745" y="162020"/>
                    <a:pt x="417862" y="274415"/>
                  </a:cubicBezTo>
                  <a:cubicBezTo>
                    <a:pt x="601409" y="392906"/>
                    <a:pt x="781145" y="518732"/>
                    <a:pt x="980218" y="607981"/>
                  </a:cubicBezTo>
                  <a:cubicBezTo>
                    <a:pt x="1140333" y="679799"/>
                    <a:pt x="1310545" y="726091"/>
                    <a:pt x="1473137" y="792290"/>
                  </a:cubicBezTo>
                  <a:cubicBezTo>
                    <a:pt x="1589532" y="839724"/>
                    <a:pt x="1702975" y="897922"/>
                    <a:pt x="1827276" y="914400"/>
                  </a:cubicBezTo>
                  <a:cubicBezTo>
                    <a:pt x="1930813" y="928116"/>
                    <a:pt x="2039208" y="913543"/>
                    <a:pt x="2119218" y="847344"/>
                  </a:cubicBezTo>
                  <a:cubicBezTo>
                    <a:pt x="2192084" y="786956"/>
                    <a:pt x="2228184" y="696087"/>
                    <a:pt x="2269998" y="610362"/>
                  </a:cubicBezTo>
                  <a:cubicBezTo>
                    <a:pt x="2312003" y="524161"/>
                    <a:pt x="2362867" y="442722"/>
                    <a:pt x="2413540" y="361379"/>
                  </a:cubicBezTo>
                  <a:cubicBezTo>
                    <a:pt x="2485835" y="245459"/>
                    <a:pt x="2514886" y="126873"/>
                    <a:pt x="2636235" y="66961"/>
                  </a:cubicBezTo>
                </a:path>
              </a:pathLst>
            </a:custGeom>
            <a:noFill/>
            <a:ln w="9525" cap="rnd">
              <a:solidFill>
                <a:schemeClr val="bg2">
                  <a:alpha val="2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D5B645CC-35E5-4026-A374-3213D0173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7625" y="1004887"/>
              <a:ext cx="2292381" cy="625711"/>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2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2" y="606171"/>
                  </a:cubicBezTo>
                  <a:cubicBezTo>
                    <a:pt x="1391602"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1" y="109347"/>
                    <a:pt x="2292382" y="0"/>
                    <a:pt x="2292382" y="0"/>
                  </a:cubicBezTo>
                </a:path>
              </a:pathLst>
            </a:custGeom>
            <a:noFill/>
            <a:ln w="9525" cap="rnd">
              <a:solidFill>
                <a:schemeClr val="bg2">
                  <a:alpha val="2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C17ABE3A-3743-4935-8680-30474904B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40696" y="1004887"/>
              <a:ext cx="1865852" cy="421548"/>
            </a:xfrm>
            <a:custGeom>
              <a:avLst/>
              <a:gdLst>
                <a:gd name="connsiteX0" fmla="*/ 1865852 w 1865852"/>
                <a:gd name="connsiteY0" fmla="*/ 0 h 421548"/>
                <a:gd name="connsiteX1" fmla="*/ 1535049 w 1865852"/>
                <a:gd name="connsiteY1" fmla="*/ 258699 h 421548"/>
                <a:gd name="connsiteX2" fmla="*/ 1247965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5" y="408051"/>
                  </a:cubicBezTo>
                  <a:cubicBezTo>
                    <a:pt x="1152239" y="430625"/>
                    <a:pt x="1053084" y="420815"/>
                    <a:pt x="955072" y="408051"/>
                  </a:cubicBezTo>
                  <a:cubicBezTo>
                    <a:pt x="833723" y="392240"/>
                    <a:pt x="711803" y="376142"/>
                    <a:pt x="596170" y="336233"/>
                  </a:cubicBezTo>
                  <a:cubicBezTo>
                    <a:pt x="486728" y="298418"/>
                    <a:pt x="382714" y="246412"/>
                    <a:pt x="283178" y="186881"/>
                  </a:cubicBezTo>
                  <a:cubicBezTo>
                    <a:pt x="176117" y="122777"/>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C35BA021-8EE3-4AAC-886D-84BD02C5D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98062" y="1004887"/>
              <a:ext cx="1358265" cy="286935"/>
            </a:xfrm>
            <a:custGeom>
              <a:avLst/>
              <a:gdLst>
                <a:gd name="connsiteX0" fmla="*/ 0 w 1358265"/>
                <a:gd name="connsiteY0" fmla="*/ 11621 h 286935"/>
                <a:gd name="connsiteX1" fmla="*/ 200978 w 1358265"/>
                <a:gd name="connsiteY1" fmla="*/ 163830 h 286935"/>
                <a:gd name="connsiteX2" fmla="*/ 499586 w 1358265"/>
                <a:gd name="connsiteY2" fmla="*/ 258604 h 286935"/>
                <a:gd name="connsiteX3" fmla="*/ 780955 w 1358265"/>
                <a:gd name="connsiteY3" fmla="*/ 284417 h 286935"/>
                <a:gd name="connsiteX4" fmla="*/ 1027843 w 1358265"/>
                <a:gd name="connsiteY4" fmla="*/ 215456 h 286935"/>
                <a:gd name="connsiteX5" fmla="*/ 1358265 w 1358265"/>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5" h="286935">
                  <a:moveTo>
                    <a:pt x="0" y="11621"/>
                  </a:moveTo>
                  <a:cubicBezTo>
                    <a:pt x="0" y="11621"/>
                    <a:pt x="89249" y="104299"/>
                    <a:pt x="200978" y="163830"/>
                  </a:cubicBezTo>
                  <a:cubicBezTo>
                    <a:pt x="293465" y="213074"/>
                    <a:pt x="396812" y="237458"/>
                    <a:pt x="499586" y="258604"/>
                  </a:cubicBezTo>
                  <a:cubicBezTo>
                    <a:pt x="592360" y="277749"/>
                    <a:pt x="686753" y="293180"/>
                    <a:pt x="780955" y="284417"/>
                  </a:cubicBezTo>
                  <a:cubicBezTo>
                    <a:pt x="866585" y="276511"/>
                    <a:pt x="949166" y="250412"/>
                    <a:pt x="1027843" y="215456"/>
                  </a:cubicBezTo>
                  <a:cubicBezTo>
                    <a:pt x="1167860" y="153353"/>
                    <a:pt x="1358265" y="0"/>
                    <a:pt x="1358265" y="0"/>
                  </a:cubicBezTo>
                </a:path>
              </a:pathLst>
            </a:custGeom>
            <a:noFill/>
            <a:ln w="9525" cap="rnd">
              <a:solidFill>
                <a:schemeClr val="bg2">
                  <a:alpha val="2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474FDD7A-185B-4C48-925E-B353DDF0A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84276" y="1004887"/>
              <a:ext cx="890968" cy="167300"/>
            </a:xfrm>
            <a:custGeom>
              <a:avLst/>
              <a:gdLst>
                <a:gd name="connsiteX0" fmla="*/ 890968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8" y="0"/>
                  </a:moveTo>
                  <a:cubicBezTo>
                    <a:pt x="890968" y="0"/>
                    <a:pt x="763714" y="110585"/>
                    <a:pt x="657892" y="143732"/>
                  </a:cubicBezTo>
                  <a:cubicBezTo>
                    <a:pt x="577405" y="168974"/>
                    <a:pt x="491871" y="172593"/>
                    <a:pt x="408146" y="160973"/>
                  </a:cubicBezTo>
                  <a:cubicBezTo>
                    <a:pt x="235077" y="136970"/>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AECAF353-692D-4440-A095-A282E677A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65548" y="2182176"/>
              <a:ext cx="1677721" cy="3076193"/>
            </a:xfrm>
            <a:custGeom>
              <a:avLst/>
              <a:gdLst>
                <a:gd name="connsiteX0" fmla="*/ 1665434 w 1677721"/>
                <a:gd name="connsiteY0" fmla="*/ 3076194 h 3076193"/>
                <a:gd name="connsiteX1" fmla="*/ 1068693 w 1677721"/>
                <a:gd name="connsiteY1" fmla="*/ 3054382 h 3076193"/>
                <a:gd name="connsiteX2" fmla="*/ 852952 w 1677721"/>
                <a:gd name="connsiteY2" fmla="*/ 3054382 h 3076193"/>
                <a:gd name="connsiteX3" fmla="*/ 519481 w 1677721"/>
                <a:gd name="connsiteY3" fmla="*/ 3002471 h 3076193"/>
                <a:gd name="connsiteX4" fmla="*/ 400610 w 1677721"/>
                <a:gd name="connsiteY4" fmla="*/ 2945892 h 3076193"/>
                <a:gd name="connsiteX5" fmla="*/ 184868 w 1677721"/>
                <a:gd name="connsiteY5" fmla="*/ 2706910 h 3076193"/>
                <a:gd name="connsiteX6" fmla="*/ 59138 w 1677721"/>
                <a:gd name="connsiteY6" fmla="*/ 2451830 h 3076193"/>
                <a:gd name="connsiteX7" fmla="*/ 274 w 1677721"/>
                <a:gd name="connsiteY7" fmla="*/ 2128552 h 3076193"/>
                <a:gd name="connsiteX8" fmla="*/ 172200 w 1677721"/>
                <a:gd name="connsiteY8" fmla="*/ 1672590 h 3076193"/>
                <a:gd name="connsiteX9" fmla="*/ 446806 w 1677721"/>
                <a:gd name="connsiteY9" fmla="*/ 1445133 h 3076193"/>
                <a:gd name="connsiteX10" fmla="*/ 633686 w 1677721"/>
                <a:gd name="connsiteY10" fmla="*/ 1381601 h 3076193"/>
                <a:gd name="connsiteX11" fmla="*/ 840188 w 1677721"/>
                <a:gd name="connsiteY11" fmla="*/ 1260348 h 3076193"/>
                <a:gd name="connsiteX12" fmla="*/ 904768 w 1677721"/>
                <a:gd name="connsiteY12" fmla="*/ 1108615 h 3076193"/>
                <a:gd name="connsiteX13" fmla="*/ 926294 w 1677721"/>
                <a:gd name="connsiteY13" fmla="*/ 955453 h 3076193"/>
                <a:gd name="connsiteX14" fmla="*/ 912959 w 1677721"/>
                <a:gd name="connsiteY14" fmla="*/ 763905 h 3076193"/>
                <a:gd name="connsiteX15" fmla="*/ 949535 w 1677721"/>
                <a:gd name="connsiteY15" fmla="*/ 651320 h 3076193"/>
                <a:gd name="connsiteX16" fmla="*/ 1089934 w 1677721"/>
                <a:gd name="connsiteY16" fmla="*/ 510826 h 3076193"/>
                <a:gd name="connsiteX17" fmla="*/ 1324535 w 1677721"/>
                <a:gd name="connsiteY17" fmla="*/ 323278 h 3076193"/>
                <a:gd name="connsiteX18" fmla="*/ 1677721 w 1677721"/>
                <a:gd name="connsiteY18" fmla="*/ 0 h 307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77721" h="3076193">
                  <a:moveTo>
                    <a:pt x="1665434" y="3076194"/>
                  </a:moveTo>
                  <a:cubicBezTo>
                    <a:pt x="1494651" y="3069431"/>
                    <a:pt x="1239571" y="3053620"/>
                    <a:pt x="1068693" y="3054382"/>
                  </a:cubicBezTo>
                  <a:cubicBezTo>
                    <a:pt x="996779" y="3054668"/>
                    <a:pt x="924866" y="3056573"/>
                    <a:pt x="852952" y="3054382"/>
                  </a:cubicBezTo>
                  <a:cubicBezTo>
                    <a:pt x="739890" y="3050953"/>
                    <a:pt x="626638" y="3038380"/>
                    <a:pt x="519481" y="3002471"/>
                  </a:cubicBezTo>
                  <a:cubicBezTo>
                    <a:pt x="477667" y="2988469"/>
                    <a:pt x="437567" y="2969990"/>
                    <a:pt x="400610" y="2945892"/>
                  </a:cubicBezTo>
                  <a:cubicBezTo>
                    <a:pt x="309836" y="2886837"/>
                    <a:pt x="242876" y="2798731"/>
                    <a:pt x="184868" y="2706910"/>
                  </a:cubicBezTo>
                  <a:cubicBezTo>
                    <a:pt x="134005" y="2626519"/>
                    <a:pt x="91618" y="2541175"/>
                    <a:pt x="59138" y="2451830"/>
                  </a:cubicBezTo>
                  <a:cubicBezTo>
                    <a:pt x="21324" y="2347913"/>
                    <a:pt x="-2870" y="2238947"/>
                    <a:pt x="274" y="2128552"/>
                  </a:cubicBezTo>
                  <a:cubicBezTo>
                    <a:pt x="4941" y="1962531"/>
                    <a:pt x="71044" y="1804797"/>
                    <a:pt x="172200" y="1672590"/>
                  </a:cubicBezTo>
                  <a:cubicBezTo>
                    <a:pt x="245638" y="1576578"/>
                    <a:pt x="336220" y="1493615"/>
                    <a:pt x="446806" y="1445133"/>
                  </a:cubicBezTo>
                  <a:cubicBezTo>
                    <a:pt x="507099" y="1418749"/>
                    <a:pt x="571012" y="1401890"/>
                    <a:pt x="633686" y="1381601"/>
                  </a:cubicBezTo>
                  <a:cubicBezTo>
                    <a:pt x="711696" y="1356455"/>
                    <a:pt x="789992" y="1324356"/>
                    <a:pt x="840188" y="1260348"/>
                  </a:cubicBezTo>
                  <a:cubicBezTo>
                    <a:pt x="874478" y="1216724"/>
                    <a:pt x="891528" y="1162812"/>
                    <a:pt x="904768" y="1108615"/>
                  </a:cubicBezTo>
                  <a:cubicBezTo>
                    <a:pt x="917055" y="1058323"/>
                    <a:pt x="927152" y="1007174"/>
                    <a:pt x="926294" y="955453"/>
                  </a:cubicBezTo>
                  <a:cubicBezTo>
                    <a:pt x="925246" y="891159"/>
                    <a:pt x="907720" y="827913"/>
                    <a:pt x="912959" y="763905"/>
                  </a:cubicBezTo>
                  <a:cubicBezTo>
                    <a:pt x="916198" y="724090"/>
                    <a:pt x="928961" y="685610"/>
                    <a:pt x="949535" y="651320"/>
                  </a:cubicBezTo>
                  <a:cubicBezTo>
                    <a:pt x="983825" y="594170"/>
                    <a:pt x="1037737" y="552640"/>
                    <a:pt x="1089934" y="510826"/>
                  </a:cubicBezTo>
                  <a:cubicBezTo>
                    <a:pt x="1168039" y="448247"/>
                    <a:pt x="1245477" y="384619"/>
                    <a:pt x="1324535" y="323278"/>
                  </a:cubicBezTo>
                  <a:cubicBezTo>
                    <a:pt x="1423785" y="246221"/>
                    <a:pt x="1594854" y="94202"/>
                    <a:pt x="1677721" y="0"/>
                  </a:cubicBezTo>
                </a:path>
              </a:pathLst>
            </a:custGeom>
            <a:noFill/>
            <a:ln w="9525" cap="rnd">
              <a:solidFill>
                <a:schemeClr val="bg2">
                  <a:alpha val="2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8A28F31-C1FD-4B00-8A52-48952AB443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40193" y="2492025"/>
              <a:ext cx="1468691" cy="2607257"/>
            </a:xfrm>
            <a:custGeom>
              <a:avLst/>
              <a:gdLst>
                <a:gd name="connsiteX0" fmla="*/ 1450689 w 1468691"/>
                <a:gd name="connsiteY0" fmla="*/ 2568321 h 2607257"/>
                <a:gd name="connsiteX1" fmla="*/ 1210183 w 1468691"/>
                <a:gd name="connsiteY1" fmla="*/ 2590609 h 2607257"/>
                <a:gd name="connsiteX2" fmla="*/ 905573 w 1468691"/>
                <a:gd name="connsiteY2" fmla="*/ 2606802 h 2607257"/>
                <a:gd name="connsiteX3" fmla="*/ 558292 w 1468691"/>
                <a:gd name="connsiteY3" fmla="*/ 2587181 h 2607257"/>
                <a:gd name="connsiteX4" fmla="*/ 467138 w 1468691"/>
                <a:gd name="connsiteY4" fmla="*/ 2568702 h 2607257"/>
                <a:gd name="connsiteX5" fmla="*/ 206343 w 1468691"/>
                <a:gd name="connsiteY5" fmla="*/ 2407063 h 2607257"/>
                <a:gd name="connsiteX6" fmla="*/ 78613 w 1468691"/>
                <a:gd name="connsiteY6" fmla="*/ 2211896 h 2607257"/>
                <a:gd name="connsiteX7" fmla="*/ 2032 w 1468691"/>
                <a:gd name="connsiteY7" fmla="*/ 1936623 h 2607257"/>
                <a:gd name="connsiteX8" fmla="*/ 21177 w 1468691"/>
                <a:gd name="connsiteY8" fmla="*/ 1749933 h 2607257"/>
                <a:gd name="connsiteX9" fmla="*/ 116903 w 1468691"/>
                <a:gd name="connsiteY9" fmla="*/ 1594295 h 2607257"/>
                <a:gd name="connsiteX10" fmla="*/ 241300 w 1468691"/>
                <a:gd name="connsiteY10" fmla="*/ 1512951 h 2607257"/>
                <a:gd name="connsiteX11" fmla="*/ 475805 w 1468691"/>
                <a:gd name="connsiteY11" fmla="*/ 1500949 h 2607257"/>
                <a:gd name="connsiteX12" fmla="*/ 664781 w 1468691"/>
                <a:gd name="connsiteY12" fmla="*/ 1541621 h 2607257"/>
                <a:gd name="connsiteX13" fmla="*/ 803560 w 1468691"/>
                <a:gd name="connsiteY13" fmla="*/ 1541621 h 2607257"/>
                <a:gd name="connsiteX14" fmla="*/ 942340 w 1468691"/>
                <a:gd name="connsiteY14" fmla="*/ 1429131 h 2607257"/>
                <a:gd name="connsiteX15" fmla="*/ 1018921 w 1468691"/>
                <a:gd name="connsiteY15" fmla="*/ 1163383 h 2607257"/>
                <a:gd name="connsiteX16" fmla="*/ 1061974 w 1468691"/>
                <a:gd name="connsiteY16" fmla="*/ 811530 h 2607257"/>
                <a:gd name="connsiteX17" fmla="*/ 1114647 w 1468691"/>
                <a:gd name="connsiteY17" fmla="*/ 574548 h 2607257"/>
                <a:gd name="connsiteX18" fmla="*/ 1243806 w 1468691"/>
                <a:gd name="connsiteY18" fmla="*/ 284893 h 2607257"/>
                <a:gd name="connsiteX19" fmla="*/ 1468691 w 1468691"/>
                <a:gd name="connsiteY19" fmla="*/ 0 h 260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8691" h="2607257">
                  <a:moveTo>
                    <a:pt x="1450689" y="2568321"/>
                  </a:moveTo>
                  <a:cubicBezTo>
                    <a:pt x="1398682" y="2574989"/>
                    <a:pt x="1262570" y="2587752"/>
                    <a:pt x="1210183" y="2590609"/>
                  </a:cubicBezTo>
                  <a:cubicBezTo>
                    <a:pt x="1108646" y="2596134"/>
                    <a:pt x="1007205" y="2604707"/>
                    <a:pt x="905573" y="2606802"/>
                  </a:cubicBezTo>
                  <a:cubicBezTo>
                    <a:pt x="789464" y="2609088"/>
                    <a:pt x="673354" y="2602802"/>
                    <a:pt x="558292" y="2587181"/>
                  </a:cubicBezTo>
                  <a:cubicBezTo>
                    <a:pt x="527526" y="2582990"/>
                    <a:pt x="497046" y="2577274"/>
                    <a:pt x="467138" y="2568702"/>
                  </a:cubicBezTo>
                  <a:cubicBezTo>
                    <a:pt x="367220" y="2540222"/>
                    <a:pt x="277876" y="2482501"/>
                    <a:pt x="206343" y="2407063"/>
                  </a:cubicBezTo>
                  <a:cubicBezTo>
                    <a:pt x="152527" y="2350294"/>
                    <a:pt x="111379" y="2283047"/>
                    <a:pt x="78613" y="2211896"/>
                  </a:cubicBezTo>
                  <a:cubicBezTo>
                    <a:pt x="38513" y="2124742"/>
                    <a:pt x="9938" y="2032159"/>
                    <a:pt x="2032" y="1936623"/>
                  </a:cubicBezTo>
                  <a:cubicBezTo>
                    <a:pt x="-3207" y="1873567"/>
                    <a:pt x="1174" y="1809845"/>
                    <a:pt x="21177" y="1749933"/>
                  </a:cubicBezTo>
                  <a:cubicBezTo>
                    <a:pt x="40608" y="1691449"/>
                    <a:pt x="73469" y="1638109"/>
                    <a:pt x="116903" y="1594295"/>
                  </a:cubicBezTo>
                  <a:cubicBezTo>
                    <a:pt x="152241" y="1558576"/>
                    <a:pt x="194151" y="1530001"/>
                    <a:pt x="241300" y="1512951"/>
                  </a:cubicBezTo>
                  <a:cubicBezTo>
                    <a:pt x="315881" y="1485900"/>
                    <a:pt x="397224" y="1487519"/>
                    <a:pt x="475805" y="1500949"/>
                  </a:cubicBezTo>
                  <a:cubicBezTo>
                    <a:pt x="539337" y="1511808"/>
                    <a:pt x="601440" y="1529810"/>
                    <a:pt x="664781" y="1541621"/>
                  </a:cubicBezTo>
                  <a:cubicBezTo>
                    <a:pt x="710977" y="1550194"/>
                    <a:pt x="758412" y="1554194"/>
                    <a:pt x="803560" y="1541621"/>
                  </a:cubicBezTo>
                  <a:cubicBezTo>
                    <a:pt x="862711" y="1525143"/>
                    <a:pt x="909288" y="1481233"/>
                    <a:pt x="942340" y="1429131"/>
                  </a:cubicBezTo>
                  <a:cubicBezTo>
                    <a:pt x="992156" y="1350455"/>
                    <a:pt x="1006919" y="1256157"/>
                    <a:pt x="1018921" y="1163383"/>
                  </a:cubicBezTo>
                  <a:cubicBezTo>
                    <a:pt x="1034065" y="1046131"/>
                    <a:pt x="1043972" y="928306"/>
                    <a:pt x="1061974" y="811530"/>
                  </a:cubicBezTo>
                  <a:cubicBezTo>
                    <a:pt x="1074356" y="731425"/>
                    <a:pt x="1091120" y="652081"/>
                    <a:pt x="1114647" y="574548"/>
                  </a:cubicBezTo>
                  <a:cubicBezTo>
                    <a:pt x="1145413" y="472916"/>
                    <a:pt x="1187990" y="375094"/>
                    <a:pt x="1243806" y="284893"/>
                  </a:cubicBezTo>
                  <a:cubicBezTo>
                    <a:pt x="1307623" y="181832"/>
                    <a:pt x="1388396" y="90868"/>
                    <a:pt x="1468691" y="0"/>
                  </a:cubicBezTo>
                </a:path>
              </a:pathLst>
            </a:custGeom>
            <a:noFill/>
            <a:ln w="9525" cap="rnd">
              <a:solidFill>
                <a:schemeClr val="bg2">
                  <a:alpha val="2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E1E3F6DD-B482-497A-843E-010612C85F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58181" y="2783204"/>
              <a:ext cx="1175182" cy="2095685"/>
            </a:xfrm>
            <a:custGeom>
              <a:avLst/>
              <a:gdLst>
                <a:gd name="connsiteX0" fmla="*/ 1175183 w 1175182"/>
                <a:gd name="connsiteY0" fmla="*/ 1950434 h 2095685"/>
                <a:gd name="connsiteX1" fmla="*/ 696075 w 1175182"/>
                <a:gd name="connsiteY1" fmla="*/ 2077307 h 2095685"/>
                <a:gd name="connsiteX2" fmla="*/ 349175 w 1175182"/>
                <a:gd name="connsiteY2" fmla="*/ 2089309 h 2095685"/>
                <a:gd name="connsiteX3" fmla="*/ 73997 w 1175182"/>
                <a:gd name="connsiteY3" fmla="*/ 1987582 h 2095685"/>
                <a:gd name="connsiteX4" fmla="*/ 2179 w 1175182"/>
                <a:gd name="connsiteY4" fmla="*/ 1818037 h 2095685"/>
                <a:gd name="connsiteX5" fmla="*/ 18086 w 1175182"/>
                <a:gd name="connsiteY5" fmla="*/ 1694402 h 2095685"/>
                <a:gd name="connsiteX6" fmla="*/ 161627 w 1175182"/>
                <a:gd name="connsiteY6" fmla="*/ 1594676 h 2095685"/>
                <a:gd name="connsiteX7" fmla="*/ 384893 w 1175182"/>
                <a:gd name="connsiteY7" fmla="*/ 1664494 h 2095685"/>
                <a:gd name="connsiteX8" fmla="*/ 648069 w 1175182"/>
                <a:gd name="connsiteY8" fmla="*/ 1684401 h 2095685"/>
                <a:gd name="connsiteX9" fmla="*/ 831520 w 1175182"/>
                <a:gd name="connsiteY9" fmla="*/ 1550765 h 2095685"/>
                <a:gd name="connsiteX10" fmla="*/ 909245 w 1175182"/>
                <a:gd name="connsiteY10" fmla="*/ 1315402 h 2095685"/>
                <a:gd name="connsiteX11" fmla="*/ 975062 w 1175182"/>
                <a:gd name="connsiteY11" fmla="*/ 876586 h 2095685"/>
                <a:gd name="connsiteX12" fmla="*/ 989064 w 1175182"/>
                <a:gd name="connsiteY12" fmla="*/ 591312 h 2095685"/>
                <a:gd name="connsiteX13" fmla="*/ 1158514 w 1175182"/>
                <a:gd name="connsiteY13" fmla="*/ 0 h 209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182" h="2095685">
                  <a:moveTo>
                    <a:pt x="1175183" y="1950434"/>
                  </a:moveTo>
                  <a:cubicBezTo>
                    <a:pt x="1097554" y="1973485"/>
                    <a:pt x="775799" y="2063115"/>
                    <a:pt x="696075" y="2077307"/>
                  </a:cubicBezTo>
                  <a:cubicBezTo>
                    <a:pt x="581489" y="2097786"/>
                    <a:pt x="465094" y="2100167"/>
                    <a:pt x="349175" y="2089309"/>
                  </a:cubicBezTo>
                  <a:cubicBezTo>
                    <a:pt x="247638" y="2079784"/>
                    <a:pt x="142292" y="2061401"/>
                    <a:pt x="73997" y="1987582"/>
                  </a:cubicBezTo>
                  <a:cubicBezTo>
                    <a:pt x="31420" y="1941481"/>
                    <a:pt x="9513" y="1880616"/>
                    <a:pt x="2179" y="1818037"/>
                  </a:cubicBezTo>
                  <a:cubicBezTo>
                    <a:pt x="-2774" y="1775746"/>
                    <a:pt x="-12" y="1732693"/>
                    <a:pt x="18086" y="1694402"/>
                  </a:cubicBezTo>
                  <a:cubicBezTo>
                    <a:pt x="44755" y="1638110"/>
                    <a:pt x="99810" y="1600295"/>
                    <a:pt x="161627" y="1594676"/>
                  </a:cubicBezTo>
                  <a:cubicBezTo>
                    <a:pt x="240304" y="1587532"/>
                    <a:pt x="310312" y="1635633"/>
                    <a:pt x="384893" y="1664494"/>
                  </a:cubicBezTo>
                  <a:cubicBezTo>
                    <a:pt x="468904" y="1696974"/>
                    <a:pt x="561392" y="1708594"/>
                    <a:pt x="648069" y="1684401"/>
                  </a:cubicBezTo>
                  <a:cubicBezTo>
                    <a:pt x="723602" y="1663351"/>
                    <a:pt x="788563" y="1616488"/>
                    <a:pt x="831520" y="1550765"/>
                  </a:cubicBezTo>
                  <a:cubicBezTo>
                    <a:pt x="877050" y="1480947"/>
                    <a:pt x="893052" y="1397508"/>
                    <a:pt x="909245" y="1315402"/>
                  </a:cubicBezTo>
                  <a:cubicBezTo>
                    <a:pt x="938010" y="1170051"/>
                    <a:pt x="963156" y="1024128"/>
                    <a:pt x="975062" y="876586"/>
                  </a:cubicBezTo>
                  <a:cubicBezTo>
                    <a:pt x="982682" y="781717"/>
                    <a:pt x="981539" y="686276"/>
                    <a:pt x="989064" y="591312"/>
                  </a:cubicBezTo>
                  <a:cubicBezTo>
                    <a:pt x="998970" y="465296"/>
                    <a:pt x="981730" y="160211"/>
                    <a:pt x="1158514" y="0"/>
                  </a:cubicBezTo>
                </a:path>
              </a:pathLst>
            </a:custGeom>
            <a:noFill/>
            <a:ln w="9525" cap="rnd">
              <a:solidFill>
                <a:schemeClr val="bg2">
                  <a:alpha val="25000"/>
                </a:schemeClr>
              </a:solidFill>
              <a:prstDash val="lgDash"/>
              <a:round/>
            </a:ln>
          </p:spPr>
          <p:txBody>
            <a:bodyPr rtlCol="0" anchor="ctr"/>
            <a:lstStyle/>
            <a:p>
              <a:endParaRPr lang="en-US"/>
            </a:p>
          </p:txBody>
        </p:sp>
      </p:grpSp>
      <p:grpSp>
        <p:nvGrpSpPr>
          <p:cNvPr id="40" name="Group 39">
            <a:extLst>
              <a:ext uri="{FF2B5EF4-FFF2-40B4-BE49-F238E27FC236}">
                <a16:creationId xmlns:a16="http://schemas.microsoft.com/office/drawing/2014/main" id="{A5761FD8-9CFD-4F5A-AB69-F179306BC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1" name="Graphic 157">
              <a:extLst>
                <a:ext uri="{FF2B5EF4-FFF2-40B4-BE49-F238E27FC236}">
                  <a16:creationId xmlns:a16="http://schemas.microsoft.com/office/drawing/2014/main" id="{853A7FDC-72AB-4F06-8A0A-EE5BE087D7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3" name="Freeform: Shape 42">
                <a:extLst>
                  <a:ext uri="{FF2B5EF4-FFF2-40B4-BE49-F238E27FC236}">
                    <a16:creationId xmlns:a16="http://schemas.microsoft.com/office/drawing/2014/main" id="{4F1A41BD-2192-490D-9C88-AB9D24292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C2F4F134-CBCA-4B59-8D8A-AEF12063F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6399BC90-16E2-4AAD-9BB1-6FECCA22B7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393E4470-E7B4-49CF-9EEF-4F40E31F3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E25ED4C5-C452-433A-9E42-979F52F8B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40B2D17D-9313-4262-BB14-4030DE291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33B17B98-027F-4155-A5F5-FED5D0F73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2" name="Freeform: Shape 41">
              <a:extLst>
                <a:ext uri="{FF2B5EF4-FFF2-40B4-BE49-F238E27FC236}">
                  <a16:creationId xmlns:a16="http://schemas.microsoft.com/office/drawing/2014/main" id="{01EB1739-4A5E-4811-8CCC-6E261D2921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736057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0" name="Rectangle 7">
            <a:extLst>
              <a:ext uri="{FF2B5EF4-FFF2-40B4-BE49-F238E27FC236}">
                <a16:creationId xmlns:a16="http://schemas.microsoft.com/office/drawing/2014/main" id="{81BC67A1-175E-439E-85E2-88911C119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 name="Rectangle 9">
            <a:extLst>
              <a:ext uri="{FF2B5EF4-FFF2-40B4-BE49-F238E27FC236}">
                <a16:creationId xmlns:a16="http://schemas.microsoft.com/office/drawing/2014/main" id="{94A7B82C-30F1-42B4-BE36-3DB42DD51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2" name="Rectangle 11">
            <a:extLst>
              <a:ext uri="{FF2B5EF4-FFF2-40B4-BE49-F238E27FC236}">
                <a16:creationId xmlns:a16="http://schemas.microsoft.com/office/drawing/2014/main" id="{43CA1578-CEEB-41BB-8068-C0DA02C36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watch&#10;&#10;Description automatically generated with low confidence">
            <a:extLst>
              <a:ext uri="{FF2B5EF4-FFF2-40B4-BE49-F238E27FC236}">
                <a16:creationId xmlns:a16="http://schemas.microsoft.com/office/drawing/2014/main" id="{1B4D8C23-52E9-4075-96EA-B09C2A88786A}"/>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12198" r="-1" b="4463"/>
          <a:stretch/>
        </p:blipFill>
        <p:spPr>
          <a:xfrm>
            <a:off x="20" y="10"/>
            <a:ext cx="12188932" cy="6856614"/>
          </a:xfrm>
          <a:prstGeom prst="rect">
            <a:avLst/>
          </a:prstGeom>
        </p:spPr>
      </p:pic>
      <p:grpSp>
        <p:nvGrpSpPr>
          <p:cNvPr id="53" name="Graphic 3">
            <a:extLst>
              <a:ext uri="{FF2B5EF4-FFF2-40B4-BE49-F238E27FC236}">
                <a16:creationId xmlns:a16="http://schemas.microsoft.com/office/drawing/2014/main" id="{7DF11618-754F-4C58-94AD-F7AA3530D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25493" y="145598"/>
            <a:ext cx="5104732" cy="4853749"/>
            <a:chOff x="3538537" y="995362"/>
            <a:chExt cx="5104732" cy="4853749"/>
          </a:xfrm>
          <a:noFill/>
        </p:grpSpPr>
        <p:sp>
          <p:nvSpPr>
            <p:cNvPr id="15" name="Freeform: Shape 14">
              <a:extLst>
                <a:ext uri="{FF2B5EF4-FFF2-40B4-BE49-F238E27FC236}">
                  <a16:creationId xmlns:a16="http://schemas.microsoft.com/office/drawing/2014/main" id="{454C1B16-3C93-4003-88AD-F74DAD18C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48071" y="1004887"/>
              <a:ext cx="5085197" cy="4844224"/>
            </a:xfrm>
            <a:custGeom>
              <a:avLst/>
              <a:gdLst>
                <a:gd name="connsiteX0" fmla="*/ 425663 w 5085197"/>
                <a:gd name="connsiteY0" fmla="*/ 0 h 4844224"/>
                <a:gd name="connsiteX1" fmla="*/ 277263 w 5085197"/>
                <a:gd name="connsiteY1" fmla="*/ 200882 h 4844224"/>
                <a:gd name="connsiteX2" fmla="*/ 155629 w 5085197"/>
                <a:gd name="connsiteY2" fmla="*/ 472154 h 4844224"/>
                <a:gd name="connsiteX3" fmla="*/ 55998 w 5085197"/>
                <a:gd name="connsiteY3" fmla="*/ 785336 h 4844224"/>
                <a:gd name="connsiteX4" fmla="*/ 6182 w 5085197"/>
                <a:gd name="connsiteY4" fmla="*/ 1154335 h 4844224"/>
                <a:gd name="connsiteX5" fmla="*/ 6182 w 5085197"/>
                <a:gd name="connsiteY5" fmla="*/ 1577245 h 4844224"/>
                <a:gd name="connsiteX6" fmla="*/ 59998 w 5085197"/>
                <a:gd name="connsiteY6" fmla="*/ 1960245 h 4844224"/>
                <a:gd name="connsiteX7" fmla="*/ 187633 w 5085197"/>
                <a:gd name="connsiteY7" fmla="*/ 2261426 h 4844224"/>
                <a:gd name="connsiteX8" fmla="*/ 365084 w 5085197"/>
                <a:gd name="connsiteY8" fmla="*/ 2474881 h 4844224"/>
                <a:gd name="connsiteX9" fmla="*/ 642261 w 5085197"/>
                <a:gd name="connsiteY9" fmla="*/ 2658428 h 4844224"/>
                <a:gd name="connsiteX10" fmla="*/ 965254 w 5085197"/>
                <a:gd name="connsiteY10" fmla="*/ 2770156 h 4844224"/>
                <a:gd name="connsiteX11" fmla="*/ 1312155 w 5085197"/>
                <a:gd name="connsiteY11" fmla="*/ 2812066 h 4844224"/>
                <a:gd name="connsiteX12" fmla="*/ 1493606 w 5085197"/>
                <a:gd name="connsiteY12" fmla="*/ 2877884 h 4844224"/>
                <a:gd name="connsiteX13" fmla="*/ 1700965 w 5085197"/>
                <a:gd name="connsiteY13" fmla="*/ 3085338 h 4844224"/>
                <a:gd name="connsiteX14" fmla="*/ 1856508 w 5085197"/>
                <a:gd name="connsiteY14" fmla="*/ 3320701 h 4844224"/>
                <a:gd name="connsiteX15" fmla="*/ 1968141 w 5085197"/>
                <a:gd name="connsiteY15" fmla="*/ 3460337 h 4844224"/>
                <a:gd name="connsiteX16" fmla="*/ 2147593 w 5085197"/>
                <a:gd name="connsiteY16" fmla="*/ 3544157 h 4844224"/>
                <a:gd name="connsiteX17" fmla="*/ 2492493 w 5085197"/>
                <a:gd name="connsiteY17" fmla="*/ 3544157 h 4844224"/>
                <a:gd name="connsiteX18" fmla="*/ 2729760 w 5085197"/>
                <a:gd name="connsiteY18" fmla="*/ 3544157 h 4844224"/>
                <a:gd name="connsiteX19" fmla="*/ 2865301 w 5085197"/>
                <a:gd name="connsiteY19" fmla="*/ 3627978 h 4844224"/>
                <a:gd name="connsiteX20" fmla="*/ 2984935 w 5085197"/>
                <a:gd name="connsiteY20" fmla="*/ 3773615 h 4844224"/>
                <a:gd name="connsiteX21" fmla="*/ 3126477 w 5085197"/>
                <a:gd name="connsiteY21" fmla="*/ 3995071 h 4844224"/>
                <a:gd name="connsiteX22" fmla="*/ 3293926 w 5085197"/>
                <a:gd name="connsiteY22" fmla="*/ 4348163 h 4844224"/>
                <a:gd name="connsiteX23" fmla="*/ 3445469 w 5085197"/>
                <a:gd name="connsiteY23" fmla="*/ 4623435 h 4844224"/>
                <a:gd name="connsiteX24" fmla="*/ 3549196 w 5085197"/>
                <a:gd name="connsiteY24" fmla="*/ 4727163 h 4844224"/>
                <a:gd name="connsiteX25" fmla="*/ 3953913 w 5085197"/>
                <a:gd name="connsiteY25" fmla="*/ 4773073 h 4844224"/>
                <a:gd name="connsiteX26" fmla="*/ 4406542 w 5085197"/>
                <a:gd name="connsiteY26" fmla="*/ 4729163 h 4844224"/>
                <a:gd name="connsiteX27" fmla="*/ 4573991 w 5085197"/>
                <a:gd name="connsiteY27" fmla="*/ 4709256 h 4844224"/>
                <a:gd name="connsiteX28" fmla="*/ 5085198 w 5085197"/>
                <a:gd name="connsiteY28" fmla="*/ 4844225 h 484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085197" h="4844224">
                  <a:moveTo>
                    <a:pt x="425663" y="0"/>
                  </a:moveTo>
                  <a:cubicBezTo>
                    <a:pt x="425663" y="0"/>
                    <a:pt x="309172" y="142875"/>
                    <a:pt x="277263" y="200882"/>
                  </a:cubicBezTo>
                  <a:cubicBezTo>
                    <a:pt x="229448" y="287846"/>
                    <a:pt x="191253" y="379571"/>
                    <a:pt x="155629" y="472154"/>
                  </a:cubicBezTo>
                  <a:cubicBezTo>
                    <a:pt x="116291" y="574548"/>
                    <a:pt x="80953" y="678561"/>
                    <a:pt x="55998" y="785336"/>
                  </a:cubicBezTo>
                  <a:cubicBezTo>
                    <a:pt x="27804" y="906399"/>
                    <a:pt x="13707" y="1030224"/>
                    <a:pt x="6182" y="1154335"/>
                  </a:cubicBezTo>
                  <a:cubicBezTo>
                    <a:pt x="-2391" y="1295114"/>
                    <a:pt x="-1724" y="1436370"/>
                    <a:pt x="6182" y="1577245"/>
                  </a:cubicBezTo>
                  <a:cubicBezTo>
                    <a:pt x="13421" y="1706309"/>
                    <a:pt x="26851" y="1835372"/>
                    <a:pt x="59998" y="1960245"/>
                  </a:cubicBezTo>
                  <a:cubicBezTo>
                    <a:pt x="88097" y="2066258"/>
                    <a:pt x="130007" y="2168176"/>
                    <a:pt x="187633" y="2261426"/>
                  </a:cubicBezTo>
                  <a:cubicBezTo>
                    <a:pt x="236496" y="2340578"/>
                    <a:pt x="296028" y="2412587"/>
                    <a:pt x="365084" y="2474881"/>
                  </a:cubicBezTo>
                  <a:cubicBezTo>
                    <a:pt x="447761" y="2549366"/>
                    <a:pt x="542439" y="2609088"/>
                    <a:pt x="642261" y="2658428"/>
                  </a:cubicBezTo>
                  <a:cubicBezTo>
                    <a:pt x="744941" y="2709196"/>
                    <a:pt x="852573" y="2749963"/>
                    <a:pt x="965254" y="2770156"/>
                  </a:cubicBezTo>
                  <a:cubicBezTo>
                    <a:pt x="1080030" y="2790635"/>
                    <a:pt x="1197664" y="2789778"/>
                    <a:pt x="1312155" y="2812066"/>
                  </a:cubicBezTo>
                  <a:cubicBezTo>
                    <a:pt x="1375877" y="2824448"/>
                    <a:pt x="1437980" y="2844641"/>
                    <a:pt x="1493606" y="2877884"/>
                  </a:cubicBezTo>
                  <a:cubicBezTo>
                    <a:pt x="1578283" y="2928366"/>
                    <a:pt x="1643053" y="3005138"/>
                    <a:pt x="1700965" y="3085338"/>
                  </a:cubicBezTo>
                  <a:cubicBezTo>
                    <a:pt x="1756020" y="3161538"/>
                    <a:pt x="1805645" y="3241548"/>
                    <a:pt x="1856508" y="3320701"/>
                  </a:cubicBezTo>
                  <a:cubicBezTo>
                    <a:pt x="1888893" y="3371183"/>
                    <a:pt x="1922707" y="3421380"/>
                    <a:pt x="1968141" y="3460337"/>
                  </a:cubicBezTo>
                  <a:cubicBezTo>
                    <a:pt x="2019005" y="3503962"/>
                    <a:pt x="2082060" y="3529679"/>
                    <a:pt x="2147593" y="3544157"/>
                  </a:cubicBezTo>
                  <a:cubicBezTo>
                    <a:pt x="2260559" y="3569018"/>
                    <a:pt x="2377526" y="3558445"/>
                    <a:pt x="2492493" y="3544157"/>
                  </a:cubicBezTo>
                  <a:cubicBezTo>
                    <a:pt x="2572122" y="3534251"/>
                    <a:pt x="2653370" y="3521012"/>
                    <a:pt x="2729760" y="3544157"/>
                  </a:cubicBezTo>
                  <a:cubicBezTo>
                    <a:pt x="2781291" y="3559778"/>
                    <a:pt x="2826249" y="3590735"/>
                    <a:pt x="2865301" y="3627978"/>
                  </a:cubicBezTo>
                  <a:cubicBezTo>
                    <a:pt x="2910831" y="3671411"/>
                    <a:pt x="2948550" y="3722180"/>
                    <a:pt x="2984935" y="3773615"/>
                  </a:cubicBezTo>
                  <a:cubicBezTo>
                    <a:pt x="3035608" y="3845147"/>
                    <a:pt x="3084471" y="3918109"/>
                    <a:pt x="3126477" y="3995071"/>
                  </a:cubicBezTo>
                  <a:cubicBezTo>
                    <a:pt x="3188961" y="4109371"/>
                    <a:pt x="3239729" y="4229576"/>
                    <a:pt x="3293926" y="4348163"/>
                  </a:cubicBezTo>
                  <a:cubicBezTo>
                    <a:pt x="3337646" y="4443698"/>
                    <a:pt x="3384318" y="4538187"/>
                    <a:pt x="3445469" y="4623435"/>
                  </a:cubicBezTo>
                  <a:cubicBezTo>
                    <a:pt x="3474330" y="4663631"/>
                    <a:pt x="3507858" y="4700207"/>
                    <a:pt x="3549196" y="4727163"/>
                  </a:cubicBezTo>
                  <a:cubicBezTo>
                    <a:pt x="3665401" y="4802886"/>
                    <a:pt x="3813896" y="4783931"/>
                    <a:pt x="3953913" y="4773073"/>
                  </a:cubicBezTo>
                  <a:cubicBezTo>
                    <a:pt x="4105170" y="4761262"/>
                    <a:pt x="4256904" y="4753928"/>
                    <a:pt x="4406542" y="4729163"/>
                  </a:cubicBezTo>
                  <a:cubicBezTo>
                    <a:pt x="4462168" y="4720019"/>
                    <a:pt x="4517698" y="4709256"/>
                    <a:pt x="4573991" y="4709256"/>
                  </a:cubicBezTo>
                  <a:cubicBezTo>
                    <a:pt x="4675813" y="4709065"/>
                    <a:pt x="4891841" y="4844225"/>
                    <a:pt x="5085198" y="4844225"/>
                  </a:cubicBezTo>
                </a:path>
              </a:pathLst>
            </a:custGeom>
            <a:noFill/>
            <a:ln w="9525" cap="rnd">
              <a:solidFill>
                <a:schemeClr val="bg2">
                  <a:alpha val="25000"/>
                </a:schemeClr>
              </a:solidFill>
              <a:prstDash val="lgDash"/>
              <a:round/>
            </a:ln>
          </p:spPr>
          <p:txBody>
            <a:bodyPr rtlCol="0" anchor="ctr"/>
            <a:lstStyle/>
            <a:p>
              <a:endParaRPr lang="en-US"/>
            </a:p>
          </p:txBody>
        </p:sp>
        <p:sp>
          <p:nvSpPr>
            <p:cNvPr id="54" name="Freeform: Shape 15">
              <a:extLst>
                <a:ext uri="{FF2B5EF4-FFF2-40B4-BE49-F238E27FC236}">
                  <a16:creationId xmlns:a16="http://schemas.microsoft.com/office/drawing/2014/main" id="{2E65E8AD-ED51-4874-AABA-DDA0C1597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22792" y="1004887"/>
              <a:ext cx="5010476" cy="4649438"/>
            </a:xfrm>
            <a:custGeom>
              <a:avLst/>
              <a:gdLst>
                <a:gd name="connsiteX0" fmla="*/ 454193 w 5010476"/>
                <a:gd name="connsiteY0" fmla="*/ 0 h 4649438"/>
                <a:gd name="connsiteX1" fmla="*/ 352085 w 5010476"/>
                <a:gd name="connsiteY1" fmla="*/ 92869 h 4649438"/>
                <a:gd name="connsiteX2" fmla="*/ 242452 w 5010476"/>
                <a:gd name="connsiteY2" fmla="*/ 260414 h 4649438"/>
                <a:gd name="connsiteX3" fmla="*/ 130819 w 5010476"/>
                <a:gd name="connsiteY3" fmla="*/ 535686 h 4649438"/>
                <a:gd name="connsiteX4" fmla="*/ 57000 w 5010476"/>
                <a:gd name="connsiteY4" fmla="*/ 761143 h 4649438"/>
                <a:gd name="connsiteX5" fmla="*/ 3184 w 5010476"/>
                <a:gd name="connsiteY5" fmla="*/ 1140143 h 4649438"/>
                <a:gd name="connsiteX6" fmla="*/ 3184 w 5010476"/>
                <a:gd name="connsiteY6" fmla="*/ 1439704 h 4649438"/>
                <a:gd name="connsiteX7" fmla="*/ 60524 w 5010476"/>
                <a:gd name="connsiteY7" fmla="*/ 1905953 h 4649438"/>
                <a:gd name="connsiteX8" fmla="*/ 213686 w 5010476"/>
                <a:gd name="connsiteY8" fmla="*/ 2269808 h 4649438"/>
                <a:gd name="connsiteX9" fmla="*/ 373325 w 5010476"/>
                <a:gd name="connsiteY9" fmla="*/ 2455926 h 4649438"/>
                <a:gd name="connsiteX10" fmla="*/ 644502 w 5010476"/>
                <a:gd name="connsiteY10" fmla="*/ 2625662 h 4649438"/>
                <a:gd name="connsiteX11" fmla="*/ 902915 w 5010476"/>
                <a:gd name="connsiteY11" fmla="*/ 2697195 h 4649438"/>
                <a:gd name="connsiteX12" fmla="*/ 1224860 w 5010476"/>
                <a:gd name="connsiteY12" fmla="*/ 2719102 h 4649438"/>
                <a:gd name="connsiteX13" fmla="*/ 1430315 w 5010476"/>
                <a:gd name="connsiteY13" fmla="*/ 2731008 h 4649438"/>
                <a:gd name="connsiteX14" fmla="*/ 1652914 w 5010476"/>
                <a:gd name="connsiteY14" fmla="*/ 2852642 h 4649438"/>
                <a:gd name="connsiteX15" fmla="*/ 1739306 w 5010476"/>
                <a:gd name="connsiteY15" fmla="*/ 2985611 h 4649438"/>
                <a:gd name="connsiteX16" fmla="*/ 1848938 w 5010476"/>
                <a:gd name="connsiteY16" fmla="*/ 3155156 h 4649438"/>
                <a:gd name="connsiteX17" fmla="*/ 2015054 w 5010476"/>
                <a:gd name="connsiteY17" fmla="*/ 3294793 h 4649438"/>
                <a:gd name="connsiteX18" fmla="*/ 2231082 w 5010476"/>
                <a:gd name="connsiteY18" fmla="*/ 3336322 h 4649438"/>
                <a:gd name="connsiteX19" fmla="*/ 2427106 w 5010476"/>
                <a:gd name="connsiteY19" fmla="*/ 3278124 h 4649438"/>
                <a:gd name="connsiteX20" fmla="*/ 2531786 w 5010476"/>
                <a:gd name="connsiteY20" fmla="*/ 3151823 h 4649438"/>
                <a:gd name="connsiteX21" fmla="*/ 2520165 w 5010476"/>
                <a:gd name="connsiteY21" fmla="*/ 2907411 h 4649438"/>
                <a:gd name="connsiteX22" fmla="*/ 2481970 w 5010476"/>
                <a:gd name="connsiteY22" fmla="*/ 2648045 h 4649438"/>
                <a:gd name="connsiteX23" fmla="*/ 2458729 w 5010476"/>
                <a:gd name="connsiteY23" fmla="*/ 2513362 h 4649438"/>
                <a:gd name="connsiteX24" fmla="*/ 2458729 w 5010476"/>
                <a:gd name="connsiteY24" fmla="*/ 2408587 h 4649438"/>
                <a:gd name="connsiteX25" fmla="*/ 2581697 w 5010476"/>
                <a:gd name="connsiteY25" fmla="*/ 2310479 h 4649438"/>
                <a:gd name="connsiteX26" fmla="*/ 2762767 w 5010476"/>
                <a:gd name="connsiteY26" fmla="*/ 2325434 h 4649438"/>
                <a:gd name="connsiteX27" fmla="*/ 2872400 w 5010476"/>
                <a:gd name="connsiteY27" fmla="*/ 2410206 h 4649438"/>
                <a:gd name="connsiteX28" fmla="*/ 2925549 w 5010476"/>
                <a:gd name="connsiteY28" fmla="*/ 2637949 h 4649438"/>
                <a:gd name="connsiteX29" fmla="*/ 2820869 w 5010476"/>
                <a:gd name="connsiteY29" fmla="*/ 2968752 h 4649438"/>
                <a:gd name="connsiteX30" fmla="*/ 2789342 w 5010476"/>
                <a:gd name="connsiteY30" fmla="*/ 3194876 h 4649438"/>
                <a:gd name="connsiteX31" fmla="*/ 2889069 w 5010476"/>
                <a:gd name="connsiteY31" fmla="*/ 3447574 h 4649438"/>
                <a:gd name="connsiteX32" fmla="*/ 3070139 w 5010476"/>
                <a:gd name="connsiteY32" fmla="*/ 3783330 h 4649438"/>
                <a:gd name="connsiteX33" fmla="*/ 3181486 w 5010476"/>
                <a:gd name="connsiteY33" fmla="*/ 4014407 h 4649438"/>
                <a:gd name="connsiteX34" fmla="*/ 3351888 w 5010476"/>
                <a:gd name="connsiteY34" fmla="*/ 4312539 h 4649438"/>
                <a:gd name="connsiteX35" fmla="*/ 3512194 w 5010476"/>
                <a:gd name="connsiteY35" fmla="*/ 4504087 h 4649438"/>
                <a:gd name="connsiteX36" fmla="*/ 3670119 w 5010476"/>
                <a:gd name="connsiteY36" fmla="*/ 4595051 h 4649438"/>
                <a:gd name="connsiteX37" fmla="*/ 3909386 w 5010476"/>
                <a:gd name="connsiteY37" fmla="*/ 4623816 h 4649438"/>
                <a:gd name="connsiteX38" fmla="*/ 4136653 w 5010476"/>
                <a:gd name="connsiteY38" fmla="*/ 4623816 h 4649438"/>
                <a:gd name="connsiteX39" fmla="*/ 4435071 w 5010476"/>
                <a:gd name="connsiteY39" fmla="*/ 4599432 h 4649438"/>
                <a:gd name="connsiteX40" fmla="*/ 4562992 w 5010476"/>
                <a:gd name="connsiteY40" fmla="*/ 4599432 h 4649438"/>
                <a:gd name="connsiteX41" fmla="*/ 5010477 w 5010476"/>
                <a:gd name="connsiteY41" fmla="*/ 4649439 h 464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010476" h="4649438">
                  <a:moveTo>
                    <a:pt x="454193" y="0"/>
                  </a:moveTo>
                  <a:cubicBezTo>
                    <a:pt x="448478" y="9811"/>
                    <a:pt x="357800" y="83153"/>
                    <a:pt x="352085" y="92869"/>
                  </a:cubicBezTo>
                  <a:cubicBezTo>
                    <a:pt x="318271" y="150495"/>
                    <a:pt x="275694" y="202597"/>
                    <a:pt x="242452" y="260414"/>
                  </a:cubicBezTo>
                  <a:cubicBezTo>
                    <a:pt x="192922" y="346424"/>
                    <a:pt x="162632" y="441484"/>
                    <a:pt x="130819" y="535686"/>
                  </a:cubicBezTo>
                  <a:cubicBezTo>
                    <a:pt x="105482" y="610648"/>
                    <a:pt x="77574" y="684752"/>
                    <a:pt x="57000" y="761143"/>
                  </a:cubicBezTo>
                  <a:cubicBezTo>
                    <a:pt x="23853" y="884682"/>
                    <a:pt x="8994" y="1012222"/>
                    <a:pt x="3184" y="1140143"/>
                  </a:cubicBezTo>
                  <a:cubicBezTo>
                    <a:pt x="-1388" y="1239964"/>
                    <a:pt x="-721" y="1339882"/>
                    <a:pt x="3184" y="1439704"/>
                  </a:cubicBezTo>
                  <a:cubicBezTo>
                    <a:pt x="9280" y="1596676"/>
                    <a:pt x="22805" y="1753553"/>
                    <a:pt x="60524" y="1905953"/>
                  </a:cubicBezTo>
                  <a:cubicBezTo>
                    <a:pt x="92433" y="2034635"/>
                    <a:pt x="141106" y="2158937"/>
                    <a:pt x="213686" y="2269808"/>
                  </a:cubicBezTo>
                  <a:cubicBezTo>
                    <a:pt x="258644" y="2338483"/>
                    <a:pt x="312080" y="2401253"/>
                    <a:pt x="373325" y="2455926"/>
                  </a:cubicBezTo>
                  <a:cubicBezTo>
                    <a:pt x="453431" y="2527459"/>
                    <a:pt x="545252" y="2584514"/>
                    <a:pt x="644502" y="2625662"/>
                  </a:cubicBezTo>
                  <a:cubicBezTo>
                    <a:pt x="727370" y="2660047"/>
                    <a:pt x="814428" y="2683002"/>
                    <a:pt x="902915" y="2697195"/>
                  </a:cubicBezTo>
                  <a:cubicBezTo>
                    <a:pt x="1009310" y="2714244"/>
                    <a:pt x="1117133" y="2718911"/>
                    <a:pt x="1224860" y="2719102"/>
                  </a:cubicBezTo>
                  <a:cubicBezTo>
                    <a:pt x="1293726" y="2719292"/>
                    <a:pt x="1362878" y="2717673"/>
                    <a:pt x="1430315" y="2731008"/>
                  </a:cubicBezTo>
                  <a:cubicBezTo>
                    <a:pt x="1515563" y="2747867"/>
                    <a:pt x="1595383" y="2787872"/>
                    <a:pt x="1652914" y="2852642"/>
                  </a:cubicBezTo>
                  <a:cubicBezTo>
                    <a:pt x="1688061" y="2892266"/>
                    <a:pt x="1713398" y="2939320"/>
                    <a:pt x="1739306" y="2985611"/>
                  </a:cubicBezTo>
                  <a:cubicBezTo>
                    <a:pt x="1772167" y="3044476"/>
                    <a:pt x="1806743" y="3102578"/>
                    <a:pt x="1848938" y="3155156"/>
                  </a:cubicBezTo>
                  <a:cubicBezTo>
                    <a:pt x="1894754" y="3212306"/>
                    <a:pt x="1949427" y="3262503"/>
                    <a:pt x="2015054" y="3294793"/>
                  </a:cubicBezTo>
                  <a:cubicBezTo>
                    <a:pt x="2081825" y="3327749"/>
                    <a:pt x="2156596" y="3340037"/>
                    <a:pt x="2231082" y="3336322"/>
                  </a:cubicBezTo>
                  <a:cubicBezTo>
                    <a:pt x="2300423" y="3332893"/>
                    <a:pt x="2368813" y="3315557"/>
                    <a:pt x="2427106" y="3278124"/>
                  </a:cubicBezTo>
                  <a:cubicBezTo>
                    <a:pt x="2474541" y="3247644"/>
                    <a:pt x="2513403" y="3204877"/>
                    <a:pt x="2531786" y="3151823"/>
                  </a:cubicBezTo>
                  <a:cubicBezTo>
                    <a:pt x="2558837" y="3073622"/>
                    <a:pt x="2535691" y="2989707"/>
                    <a:pt x="2520165" y="2907411"/>
                  </a:cubicBezTo>
                  <a:cubicBezTo>
                    <a:pt x="2503973" y="2821496"/>
                    <a:pt x="2495781" y="2734342"/>
                    <a:pt x="2481970" y="2648045"/>
                  </a:cubicBezTo>
                  <a:cubicBezTo>
                    <a:pt x="2474731" y="2603087"/>
                    <a:pt x="2466159" y="2558320"/>
                    <a:pt x="2458729" y="2513362"/>
                  </a:cubicBezTo>
                  <a:cubicBezTo>
                    <a:pt x="2452919" y="2478310"/>
                    <a:pt x="2447870" y="2442305"/>
                    <a:pt x="2458729" y="2408587"/>
                  </a:cubicBezTo>
                  <a:cubicBezTo>
                    <a:pt x="2475779" y="2355628"/>
                    <a:pt x="2527119" y="2324481"/>
                    <a:pt x="2581697" y="2310479"/>
                  </a:cubicBezTo>
                  <a:cubicBezTo>
                    <a:pt x="2641990" y="2295049"/>
                    <a:pt x="2705617" y="2300954"/>
                    <a:pt x="2762767" y="2325434"/>
                  </a:cubicBezTo>
                  <a:cubicBezTo>
                    <a:pt x="2806011" y="2343912"/>
                    <a:pt x="2844206" y="2372582"/>
                    <a:pt x="2872400" y="2410206"/>
                  </a:cubicBezTo>
                  <a:cubicBezTo>
                    <a:pt x="2920787" y="2474595"/>
                    <a:pt x="2933931" y="2557463"/>
                    <a:pt x="2925549" y="2637949"/>
                  </a:cubicBezTo>
                  <a:cubicBezTo>
                    <a:pt x="2913548" y="2753392"/>
                    <a:pt x="2857636" y="2858262"/>
                    <a:pt x="2820869" y="2968752"/>
                  </a:cubicBezTo>
                  <a:cubicBezTo>
                    <a:pt x="2796486" y="3041904"/>
                    <a:pt x="2780388" y="3118390"/>
                    <a:pt x="2789342" y="3194876"/>
                  </a:cubicBezTo>
                  <a:cubicBezTo>
                    <a:pt x="2799914" y="3285554"/>
                    <a:pt x="2844587" y="3367373"/>
                    <a:pt x="2889069" y="3447574"/>
                  </a:cubicBezTo>
                  <a:cubicBezTo>
                    <a:pt x="2950695" y="3558826"/>
                    <a:pt x="3013560" y="3669506"/>
                    <a:pt x="3070139" y="3783330"/>
                  </a:cubicBezTo>
                  <a:cubicBezTo>
                    <a:pt x="3108239" y="3859911"/>
                    <a:pt x="3143481" y="3937826"/>
                    <a:pt x="3181486" y="4014407"/>
                  </a:cubicBezTo>
                  <a:cubicBezTo>
                    <a:pt x="3232445" y="4116991"/>
                    <a:pt x="3288452" y="4217099"/>
                    <a:pt x="3351888" y="4312539"/>
                  </a:cubicBezTo>
                  <a:cubicBezTo>
                    <a:pt x="3398180" y="4382262"/>
                    <a:pt x="3448567" y="4449795"/>
                    <a:pt x="3512194" y="4504087"/>
                  </a:cubicBezTo>
                  <a:cubicBezTo>
                    <a:pt x="3558867" y="4543901"/>
                    <a:pt x="3611826" y="4575906"/>
                    <a:pt x="3670119" y="4595051"/>
                  </a:cubicBezTo>
                  <a:cubicBezTo>
                    <a:pt x="3746795" y="4620292"/>
                    <a:pt x="3828519" y="4621911"/>
                    <a:pt x="3909386" y="4623816"/>
                  </a:cubicBezTo>
                  <a:cubicBezTo>
                    <a:pt x="3985205" y="4625531"/>
                    <a:pt x="4061025" y="4627436"/>
                    <a:pt x="4136653" y="4623816"/>
                  </a:cubicBezTo>
                  <a:cubicBezTo>
                    <a:pt x="4236380" y="4619054"/>
                    <a:pt x="4335345" y="4605052"/>
                    <a:pt x="4435071" y="4599432"/>
                  </a:cubicBezTo>
                  <a:cubicBezTo>
                    <a:pt x="4477648" y="4597051"/>
                    <a:pt x="4520415" y="4596194"/>
                    <a:pt x="4562992" y="4599432"/>
                  </a:cubicBezTo>
                  <a:cubicBezTo>
                    <a:pt x="4649765" y="4606005"/>
                    <a:pt x="4925799" y="4629150"/>
                    <a:pt x="5010477" y="4649439"/>
                  </a:cubicBezTo>
                </a:path>
              </a:pathLst>
            </a:custGeom>
            <a:noFill/>
            <a:ln w="9525" cap="rnd">
              <a:solidFill>
                <a:schemeClr val="bg2">
                  <a:alpha val="25000"/>
                </a:schemeClr>
              </a:solidFill>
              <a:prstDash val="lgDash"/>
              <a:round/>
            </a:ln>
          </p:spPr>
          <p:txBody>
            <a:bodyPr rtlCol="0" anchor="ctr"/>
            <a:lstStyle/>
            <a:p>
              <a:endParaRPr lang="en-US"/>
            </a:p>
          </p:txBody>
        </p:sp>
        <p:sp>
          <p:nvSpPr>
            <p:cNvPr id="55" name="Freeform: Shape 16">
              <a:extLst>
                <a:ext uri="{FF2B5EF4-FFF2-40B4-BE49-F238E27FC236}">
                  <a16:creationId xmlns:a16="http://schemas.microsoft.com/office/drawing/2014/main" id="{78E5C306-3C29-4BD3-97E1-DCA86FF3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99586" y="1004887"/>
              <a:ext cx="4933777" cy="4552473"/>
            </a:xfrm>
            <a:custGeom>
              <a:avLst/>
              <a:gdLst>
                <a:gd name="connsiteX0" fmla="*/ 4933778 w 4933777"/>
                <a:gd name="connsiteY0" fmla="*/ 4552474 h 4552473"/>
                <a:gd name="connsiteX1" fmla="*/ 4020997 w 4933777"/>
                <a:gd name="connsiteY1" fmla="*/ 4493324 h 4552473"/>
                <a:gd name="connsiteX2" fmla="*/ 3777538 w 4933777"/>
                <a:gd name="connsiteY2" fmla="*/ 4468273 h 4552473"/>
                <a:gd name="connsiteX3" fmla="*/ 3411207 w 4933777"/>
                <a:gd name="connsiteY3" fmla="*/ 4277868 h 4552473"/>
                <a:gd name="connsiteX4" fmla="*/ 3215944 w 4933777"/>
                <a:gd name="connsiteY4" fmla="*/ 3958971 h 4552473"/>
                <a:gd name="connsiteX5" fmla="*/ 3056400 w 4933777"/>
                <a:gd name="connsiteY5" fmla="*/ 3618548 h 4552473"/>
                <a:gd name="connsiteX6" fmla="*/ 2963341 w 4933777"/>
                <a:gd name="connsiteY6" fmla="*/ 3314319 h 4552473"/>
                <a:gd name="connsiteX7" fmla="*/ 3029825 w 4933777"/>
                <a:gd name="connsiteY7" fmla="*/ 2870454 h 4552473"/>
                <a:gd name="connsiteX8" fmla="*/ 3094595 w 4933777"/>
                <a:gd name="connsiteY8" fmla="*/ 2449830 h 4552473"/>
                <a:gd name="connsiteX9" fmla="*/ 2979915 w 4933777"/>
                <a:gd name="connsiteY9" fmla="*/ 2245328 h 4552473"/>
                <a:gd name="connsiteX10" fmla="*/ 2843707 w 4933777"/>
                <a:gd name="connsiteY10" fmla="*/ 2162175 h 4552473"/>
                <a:gd name="connsiteX11" fmla="*/ 2529668 w 4933777"/>
                <a:gd name="connsiteY11" fmla="*/ 2080736 h 4552473"/>
                <a:gd name="connsiteX12" fmla="*/ 2336977 w 4933777"/>
                <a:gd name="connsiteY12" fmla="*/ 2125599 h 4552473"/>
                <a:gd name="connsiteX13" fmla="*/ 2044559 w 4933777"/>
                <a:gd name="connsiteY13" fmla="*/ 2271903 h 4552473"/>
                <a:gd name="connsiteX14" fmla="*/ 2007317 w 4933777"/>
                <a:gd name="connsiteY14" fmla="*/ 2312099 h 4552473"/>
                <a:gd name="connsiteX15" fmla="*/ 1999030 w 4933777"/>
                <a:gd name="connsiteY15" fmla="*/ 2371916 h 4552473"/>
                <a:gd name="connsiteX16" fmla="*/ 2129427 w 4933777"/>
                <a:gd name="connsiteY16" fmla="*/ 2502408 h 4552473"/>
                <a:gd name="connsiteX17" fmla="*/ 2226582 w 4933777"/>
                <a:gd name="connsiteY17" fmla="*/ 2627948 h 4552473"/>
                <a:gd name="connsiteX18" fmla="*/ 2273064 w 4933777"/>
                <a:gd name="connsiteY18" fmla="*/ 2782538 h 4552473"/>
                <a:gd name="connsiteX19" fmla="*/ 2203246 w 4933777"/>
                <a:gd name="connsiteY19" fmla="*/ 2993612 h 4552473"/>
                <a:gd name="connsiteX20" fmla="*/ 2115140 w 4933777"/>
                <a:gd name="connsiteY20" fmla="*/ 3048476 h 4552473"/>
                <a:gd name="connsiteX21" fmla="*/ 1952262 w 4933777"/>
                <a:gd name="connsiteY21" fmla="*/ 3025235 h 4552473"/>
                <a:gd name="connsiteX22" fmla="*/ 1801100 w 4933777"/>
                <a:gd name="connsiteY22" fmla="*/ 2888933 h 4552473"/>
                <a:gd name="connsiteX23" fmla="*/ 1722995 w 4933777"/>
                <a:gd name="connsiteY23" fmla="*/ 2689479 h 4552473"/>
                <a:gd name="connsiteX24" fmla="*/ 1653177 w 4933777"/>
                <a:gd name="connsiteY24" fmla="*/ 2574798 h 4552473"/>
                <a:gd name="connsiteX25" fmla="*/ 1500301 w 4933777"/>
                <a:gd name="connsiteY25" fmla="*/ 2531555 h 4552473"/>
                <a:gd name="connsiteX26" fmla="*/ 1364093 w 4933777"/>
                <a:gd name="connsiteY26" fmla="*/ 2583085 h 4552473"/>
                <a:gd name="connsiteX27" fmla="*/ 1191310 w 4933777"/>
                <a:gd name="connsiteY27" fmla="*/ 2618041 h 4552473"/>
                <a:gd name="connsiteX28" fmla="*/ 759351 w 4933777"/>
                <a:gd name="connsiteY28" fmla="*/ 2618041 h 4552473"/>
                <a:gd name="connsiteX29" fmla="*/ 506843 w 4933777"/>
                <a:gd name="connsiteY29" fmla="*/ 2521649 h 4552473"/>
                <a:gd name="connsiteX30" fmla="*/ 290816 w 4933777"/>
                <a:gd name="connsiteY30" fmla="*/ 2343817 h 4552473"/>
                <a:gd name="connsiteX31" fmla="*/ 126320 w 4933777"/>
                <a:gd name="connsiteY31" fmla="*/ 2062925 h 4552473"/>
                <a:gd name="connsiteX32" fmla="*/ 24021 w 4933777"/>
                <a:gd name="connsiteY32" fmla="*/ 1594295 h 4552473"/>
                <a:gd name="connsiteX33" fmla="*/ 1066 w 4933777"/>
                <a:gd name="connsiteY33" fmla="*/ 1140428 h 4552473"/>
                <a:gd name="connsiteX34" fmla="*/ 87172 w 4933777"/>
                <a:gd name="connsiteY34" fmla="*/ 617601 h 4552473"/>
                <a:gd name="connsiteX35" fmla="*/ 256526 w 4933777"/>
                <a:gd name="connsiteY35" fmla="*/ 249936 h 4552473"/>
                <a:gd name="connsiteX36" fmla="*/ 461504 w 4933777"/>
                <a:gd name="connsiteY36" fmla="*/ 0 h 455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3777" h="4552473">
                  <a:moveTo>
                    <a:pt x="4933778" y="4552474"/>
                  </a:moveTo>
                  <a:cubicBezTo>
                    <a:pt x="4747183" y="4533519"/>
                    <a:pt x="4208735" y="4496562"/>
                    <a:pt x="4020997" y="4493324"/>
                  </a:cubicBezTo>
                  <a:cubicBezTo>
                    <a:pt x="3939273" y="4491895"/>
                    <a:pt x="3857548" y="4485323"/>
                    <a:pt x="3777538" y="4468273"/>
                  </a:cubicBezTo>
                  <a:cubicBezTo>
                    <a:pt x="3639807" y="4438936"/>
                    <a:pt x="3509028" y="4378738"/>
                    <a:pt x="3411207" y="4277868"/>
                  </a:cubicBezTo>
                  <a:cubicBezTo>
                    <a:pt x="3323958" y="4187857"/>
                    <a:pt x="3270236" y="4072414"/>
                    <a:pt x="3215944" y="3958971"/>
                  </a:cubicBezTo>
                  <a:cubicBezTo>
                    <a:pt x="3161842" y="3845909"/>
                    <a:pt x="3106407" y="3733419"/>
                    <a:pt x="3056400" y="3618548"/>
                  </a:cubicBezTo>
                  <a:cubicBezTo>
                    <a:pt x="3013728" y="3520631"/>
                    <a:pt x="2975152" y="3420237"/>
                    <a:pt x="2963341" y="3314319"/>
                  </a:cubicBezTo>
                  <a:cubicBezTo>
                    <a:pt x="2946672" y="3164205"/>
                    <a:pt x="2985249" y="3015329"/>
                    <a:pt x="3029825" y="2870454"/>
                  </a:cubicBezTo>
                  <a:cubicBezTo>
                    <a:pt x="3072498" y="2731865"/>
                    <a:pt x="3122790" y="2590895"/>
                    <a:pt x="3094595" y="2449830"/>
                  </a:cubicBezTo>
                  <a:cubicBezTo>
                    <a:pt x="3078879" y="2371154"/>
                    <a:pt x="3040112" y="2298383"/>
                    <a:pt x="2979915" y="2245328"/>
                  </a:cubicBezTo>
                  <a:cubicBezTo>
                    <a:pt x="2939814" y="2209991"/>
                    <a:pt x="2892094" y="2185035"/>
                    <a:pt x="2843707" y="2162175"/>
                  </a:cubicBezTo>
                  <a:cubicBezTo>
                    <a:pt x="2744075" y="2115312"/>
                    <a:pt x="2639110" y="2075212"/>
                    <a:pt x="2529668" y="2080736"/>
                  </a:cubicBezTo>
                  <a:cubicBezTo>
                    <a:pt x="2463469" y="2084070"/>
                    <a:pt x="2399651" y="2103882"/>
                    <a:pt x="2336977" y="2125599"/>
                  </a:cubicBezTo>
                  <a:cubicBezTo>
                    <a:pt x="2233059" y="2161604"/>
                    <a:pt x="2130094" y="2203133"/>
                    <a:pt x="2044559" y="2271903"/>
                  </a:cubicBezTo>
                  <a:cubicBezTo>
                    <a:pt x="2030177" y="2283524"/>
                    <a:pt x="2016175" y="2295906"/>
                    <a:pt x="2007317" y="2312099"/>
                  </a:cubicBezTo>
                  <a:cubicBezTo>
                    <a:pt x="1997315" y="2330291"/>
                    <a:pt x="1994934" y="2351532"/>
                    <a:pt x="1999030" y="2371916"/>
                  </a:cubicBezTo>
                  <a:cubicBezTo>
                    <a:pt x="2011508" y="2434019"/>
                    <a:pt x="2079040" y="2461165"/>
                    <a:pt x="2129427" y="2502408"/>
                  </a:cubicBezTo>
                  <a:cubicBezTo>
                    <a:pt x="2170766" y="2536222"/>
                    <a:pt x="2202103" y="2580418"/>
                    <a:pt x="2226582" y="2627948"/>
                  </a:cubicBezTo>
                  <a:cubicBezTo>
                    <a:pt x="2251538" y="2676335"/>
                    <a:pt x="2269254" y="2728341"/>
                    <a:pt x="2273064" y="2782538"/>
                  </a:cubicBezTo>
                  <a:cubicBezTo>
                    <a:pt x="2278589" y="2859786"/>
                    <a:pt x="2256395" y="2937605"/>
                    <a:pt x="2203246" y="2993612"/>
                  </a:cubicBezTo>
                  <a:cubicBezTo>
                    <a:pt x="2178957" y="3019235"/>
                    <a:pt x="2149144" y="3039047"/>
                    <a:pt x="2115140" y="3048476"/>
                  </a:cubicBezTo>
                  <a:cubicBezTo>
                    <a:pt x="2060752" y="3063526"/>
                    <a:pt x="2003507" y="3049905"/>
                    <a:pt x="1952262" y="3025235"/>
                  </a:cubicBezTo>
                  <a:cubicBezTo>
                    <a:pt x="1889873" y="2995136"/>
                    <a:pt x="1836724" y="2948369"/>
                    <a:pt x="1801100" y="2888933"/>
                  </a:cubicBezTo>
                  <a:cubicBezTo>
                    <a:pt x="1764239" y="2827591"/>
                    <a:pt x="1748237" y="2756630"/>
                    <a:pt x="1722995" y="2689479"/>
                  </a:cubicBezTo>
                  <a:cubicBezTo>
                    <a:pt x="1706993" y="2646903"/>
                    <a:pt x="1686896" y="2605088"/>
                    <a:pt x="1653177" y="2574798"/>
                  </a:cubicBezTo>
                  <a:cubicBezTo>
                    <a:pt x="1611839" y="2537555"/>
                    <a:pt x="1555260" y="2522315"/>
                    <a:pt x="1500301" y="2531555"/>
                  </a:cubicBezTo>
                  <a:cubicBezTo>
                    <a:pt x="1452295" y="2539651"/>
                    <a:pt x="1409718" y="2565749"/>
                    <a:pt x="1364093" y="2583085"/>
                  </a:cubicBezTo>
                  <a:cubicBezTo>
                    <a:pt x="1308944" y="2603945"/>
                    <a:pt x="1249984" y="2611374"/>
                    <a:pt x="1191310" y="2618041"/>
                  </a:cubicBezTo>
                  <a:cubicBezTo>
                    <a:pt x="1047197" y="2634424"/>
                    <a:pt x="901274" y="2646236"/>
                    <a:pt x="759351" y="2618041"/>
                  </a:cubicBezTo>
                  <a:cubicBezTo>
                    <a:pt x="670388" y="2600325"/>
                    <a:pt x="585329" y="2567083"/>
                    <a:pt x="506843" y="2521649"/>
                  </a:cubicBezTo>
                  <a:cubicBezTo>
                    <a:pt x="425595" y="2474595"/>
                    <a:pt x="352253" y="2414778"/>
                    <a:pt x="290816" y="2343817"/>
                  </a:cubicBezTo>
                  <a:cubicBezTo>
                    <a:pt x="219284" y="2261140"/>
                    <a:pt x="165753" y="2164937"/>
                    <a:pt x="126320" y="2062925"/>
                  </a:cubicBezTo>
                  <a:cubicBezTo>
                    <a:pt x="68503" y="1913192"/>
                    <a:pt x="42500" y="1753838"/>
                    <a:pt x="24021" y="1594295"/>
                  </a:cubicBezTo>
                  <a:cubicBezTo>
                    <a:pt x="6590" y="1443609"/>
                    <a:pt x="-3411" y="1292066"/>
                    <a:pt x="1066" y="1140428"/>
                  </a:cubicBezTo>
                  <a:cubicBezTo>
                    <a:pt x="6305" y="962882"/>
                    <a:pt x="31927" y="786289"/>
                    <a:pt x="87172" y="617601"/>
                  </a:cubicBezTo>
                  <a:cubicBezTo>
                    <a:pt x="129272" y="489014"/>
                    <a:pt x="190423" y="367951"/>
                    <a:pt x="256526" y="249936"/>
                  </a:cubicBezTo>
                  <a:cubicBezTo>
                    <a:pt x="281577" y="205645"/>
                    <a:pt x="431786" y="41243"/>
                    <a:pt x="461504" y="0"/>
                  </a:cubicBezTo>
                </a:path>
              </a:pathLst>
            </a:custGeom>
            <a:noFill/>
            <a:ln w="9525" cap="rnd">
              <a:solidFill>
                <a:schemeClr val="bg2">
                  <a:alpha val="25000"/>
                </a:schemeClr>
              </a:solidFill>
              <a:prstDash val="lgDash"/>
              <a:round/>
            </a:ln>
          </p:spPr>
          <p:txBody>
            <a:bodyPr rtlCol="0" anchor="ctr"/>
            <a:lstStyle/>
            <a:p>
              <a:endParaRPr lang="en-US"/>
            </a:p>
          </p:txBody>
        </p:sp>
        <p:sp>
          <p:nvSpPr>
            <p:cNvPr id="56" name="Freeform: Shape 17">
              <a:extLst>
                <a:ext uri="{FF2B5EF4-FFF2-40B4-BE49-F238E27FC236}">
                  <a16:creationId xmlns:a16="http://schemas.microsoft.com/office/drawing/2014/main" id="{0B2BA2F3-A842-4EA4-8CB8-FD66BD1CE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72372" y="1004887"/>
              <a:ext cx="4844417" cy="4402074"/>
            </a:xfrm>
            <a:custGeom>
              <a:avLst/>
              <a:gdLst>
                <a:gd name="connsiteX0" fmla="*/ 486254 w 4844417"/>
                <a:gd name="connsiteY0" fmla="*/ 0 h 4402074"/>
                <a:gd name="connsiteX1" fmla="*/ 223364 w 4844417"/>
                <a:gd name="connsiteY1" fmla="*/ 286226 h 4402074"/>
                <a:gd name="connsiteX2" fmla="*/ 67821 w 4844417"/>
                <a:gd name="connsiteY2" fmla="*/ 699135 h 4402074"/>
                <a:gd name="connsiteX3" fmla="*/ 3 w 4844417"/>
                <a:gd name="connsiteY3" fmla="*/ 1273683 h 4402074"/>
                <a:gd name="connsiteX4" fmla="*/ 135543 w 4844417"/>
                <a:gd name="connsiteY4" fmla="*/ 2031683 h 4402074"/>
                <a:gd name="connsiteX5" fmla="*/ 297088 w 4844417"/>
                <a:gd name="connsiteY5" fmla="*/ 2312956 h 4402074"/>
                <a:gd name="connsiteX6" fmla="*/ 582171 w 4844417"/>
                <a:gd name="connsiteY6" fmla="*/ 2518410 h 4402074"/>
                <a:gd name="connsiteX7" fmla="*/ 972982 w 4844417"/>
                <a:gd name="connsiteY7" fmla="*/ 2518410 h 4402074"/>
                <a:gd name="connsiteX8" fmla="*/ 1389700 w 4844417"/>
                <a:gd name="connsiteY8" fmla="*/ 2350484 h 4402074"/>
                <a:gd name="connsiteX9" fmla="*/ 1665544 w 4844417"/>
                <a:gd name="connsiteY9" fmla="*/ 2204180 h 4402074"/>
                <a:gd name="connsiteX10" fmla="*/ 2180656 w 4844417"/>
                <a:gd name="connsiteY10" fmla="*/ 1966436 h 4402074"/>
                <a:gd name="connsiteX11" fmla="*/ 2499649 w 4844417"/>
                <a:gd name="connsiteY11" fmla="*/ 1926527 h 4402074"/>
                <a:gd name="connsiteX12" fmla="*/ 2867695 w 4844417"/>
                <a:gd name="connsiteY12" fmla="*/ 2041303 h 4402074"/>
                <a:gd name="connsiteX13" fmla="*/ 3100295 w 4844417"/>
                <a:gd name="connsiteY13" fmla="*/ 2147602 h 4402074"/>
                <a:gd name="connsiteX14" fmla="*/ 3275174 w 4844417"/>
                <a:gd name="connsiteY14" fmla="*/ 2370582 h 4402074"/>
                <a:gd name="connsiteX15" fmla="*/ 3246123 w 4844417"/>
                <a:gd name="connsiteY15" fmla="*/ 2631948 h 4402074"/>
                <a:gd name="connsiteX16" fmla="*/ 3102581 w 4844417"/>
                <a:gd name="connsiteY16" fmla="*/ 2947892 h 4402074"/>
                <a:gd name="connsiteX17" fmla="*/ 3070958 w 4844417"/>
                <a:gd name="connsiteY17" fmla="*/ 3462052 h 4402074"/>
                <a:gd name="connsiteX18" fmla="*/ 3194402 w 4844417"/>
                <a:gd name="connsiteY18" fmla="*/ 3792379 h 4402074"/>
                <a:gd name="connsiteX19" fmla="*/ 3329371 w 4844417"/>
                <a:gd name="connsiteY19" fmla="*/ 4048030 h 4402074"/>
                <a:gd name="connsiteX20" fmla="*/ 3539017 w 4844417"/>
                <a:gd name="connsiteY20" fmla="*/ 4257771 h 4402074"/>
                <a:gd name="connsiteX21" fmla="*/ 3911254 w 4844417"/>
                <a:gd name="connsiteY21" fmla="*/ 4353592 h 4402074"/>
                <a:gd name="connsiteX22" fmla="*/ 4272632 w 4844417"/>
                <a:gd name="connsiteY22" fmla="*/ 4353592 h 4402074"/>
                <a:gd name="connsiteX23" fmla="*/ 4528760 w 4844417"/>
                <a:gd name="connsiteY23" fmla="*/ 4368832 h 4402074"/>
                <a:gd name="connsiteX24" fmla="*/ 4844418 w 4844417"/>
                <a:gd name="connsiteY24" fmla="*/ 4402074 h 44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44417" h="4402074">
                  <a:moveTo>
                    <a:pt x="486254" y="0"/>
                  </a:moveTo>
                  <a:cubicBezTo>
                    <a:pt x="486254" y="0"/>
                    <a:pt x="289182" y="178689"/>
                    <a:pt x="223364" y="286226"/>
                  </a:cubicBezTo>
                  <a:cubicBezTo>
                    <a:pt x="146116" y="412337"/>
                    <a:pt x="101825" y="555022"/>
                    <a:pt x="67821" y="699135"/>
                  </a:cubicBezTo>
                  <a:cubicBezTo>
                    <a:pt x="23434" y="887540"/>
                    <a:pt x="289" y="1080135"/>
                    <a:pt x="3" y="1273683"/>
                  </a:cubicBezTo>
                  <a:cubicBezTo>
                    <a:pt x="-378" y="1532668"/>
                    <a:pt x="38865" y="1791748"/>
                    <a:pt x="135543" y="2031683"/>
                  </a:cubicBezTo>
                  <a:cubicBezTo>
                    <a:pt x="176215" y="2132648"/>
                    <a:pt x="227650" y="2229231"/>
                    <a:pt x="297088" y="2312956"/>
                  </a:cubicBezTo>
                  <a:cubicBezTo>
                    <a:pt x="373383" y="2404967"/>
                    <a:pt x="469014" y="2480882"/>
                    <a:pt x="582171" y="2518410"/>
                  </a:cubicBezTo>
                  <a:cubicBezTo>
                    <a:pt x="708091" y="2560130"/>
                    <a:pt x="843727" y="2550605"/>
                    <a:pt x="972982" y="2518410"/>
                  </a:cubicBezTo>
                  <a:cubicBezTo>
                    <a:pt x="1118714" y="2482120"/>
                    <a:pt x="1255874" y="2419160"/>
                    <a:pt x="1389700" y="2350484"/>
                  </a:cubicBezTo>
                  <a:cubicBezTo>
                    <a:pt x="1482283" y="2302955"/>
                    <a:pt x="1574104" y="2253996"/>
                    <a:pt x="1665544" y="2204180"/>
                  </a:cubicBezTo>
                  <a:cubicBezTo>
                    <a:pt x="1832137" y="2113407"/>
                    <a:pt x="1999586" y="2022348"/>
                    <a:pt x="2180656" y="1966436"/>
                  </a:cubicBezTo>
                  <a:cubicBezTo>
                    <a:pt x="2284288" y="1934432"/>
                    <a:pt x="2392016" y="1915478"/>
                    <a:pt x="2499649" y="1926527"/>
                  </a:cubicBezTo>
                  <a:cubicBezTo>
                    <a:pt x="2627950" y="1939671"/>
                    <a:pt x="2747108" y="1994535"/>
                    <a:pt x="2867695" y="2041303"/>
                  </a:cubicBezTo>
                  <a:cubicBezTo>
                    <a:pt x="2947514" y="2072259"/>
                    <a:pt x="3028667" y="2100929"/>
                    <a:pt x="3100295" y="2147602"/>
                  </a:cubicBezTo>
                  <a:cubicBezTo>
                    <a:pt x="3182401" y="2201037"/>
                    <a:pt x="3250980" y="2276189"/>
                    <a:pt x="3275174" y="2370582"/>
                  </a:cubicBezTo>
                  <a:cubicBezTo>
                    <a:pt x="3297367" y="2457450"/>
                    <a:pt x="3278508" y="2547747"/>
                    <a:pt x="3246123" y="2631948"/>
                  </a:cubicBezTo>
                  <a:cubicBezTo>
                    <a:pt x="3204403" y="2740057"/>
                    <a:pt x="3142872" y="2839307"/>
                    <a:pt x="3102581" y="2947892"/>
                  </a:cubicBezTo>
                  <a:cubicBezTo>
                    <a:pt x="3041621" y="3112103"/>
                    <a:pt x="3032668" y="3291173"/>
                    <a:pt x="3070958" y="3462052"/>
                  </a:cubicBezTo>
                  <a:cubicBezTo>
                    <a:pt x="3096771" y="3577019"/>
                    <a:pt x="3145063" y="3685223"/>
                    <a:pt x="3194402" y="3792379"/>
                  </a:cubicBezTo>
                  <a:cubicBezTo>
                    <a:pt x="3234788" y="3880104"/>
                    <a:pt x="3276127" y="3967639"/>
                    <a:pt x="3329371" y="4048030"/>
                  </a:cubicBezTo>
                  <a:cubicBezTo>
                    <a:pt x="3384712" y="4131564"/>
                    <a:pt x="3453196" y="4206335"/>
                    <a:pt x="3539017" y="4257771"/>
                  </a:cubicBezTo>
                  <a:cubicBezTo>
                    <a:pt x="3650364" y="4324541"/>
                    <a:pt x="3781142" y="4346924"/>
                    <a:pt x="3911254" y="4353592"/>
                  </a:cubicBezTo>
                  <a:cubicBezTo>
                    <a:pt x="4031554" y="4359783"/>
                    <a:pt x="4152141" y="4351878"/>
                    <a:pt x="4272632" y="4353592"/>
                  </a:cubicBezTo>
                  <a:cubicBezTo>
                    <a:pt x="4358167" y="4354830"/>
                    <a:pt x="4443511" y="4361593"/>
                    <a:pt x="4528760" y="4368832"/>
                  </a:cubicBezTo>
                  <a:cubicBezTo>
                    <a:pt x="4634201" y="4377785"/>
                    <a:pt x="4739738" y="4386644"/>
                    <a:pt x="4844418" y="4402074"/>
                  </a:cubicBezTo>
                </a:path>
              </a:pathLst>
            </a:custGeom>
            <a:noFill/>
            <a:ln w="9525" cap="rnd">
              <a:solidFill>
                <a:schemeClr val="bg2">
                  <a:alpha val="25000"/>
                </a:schemeClr>
              </a:solidFill>
              <a:prstDash val="lgDash"/>
              <a:round/>
            </a:ln>
          </p:spPr>
          <p:txBody>
            <a:bodyPr rtlCol="0" anchor="ctr"/>
            <a:lstStyle/>
            <a:p>
              <a:endParaRPr lang="en-US"/>
            </a:p>
          </p:txBody>
        </p:sp>
        <p:sp>
          <p:nvSpPr>
            <p:cNvPr id="57" name="Freeform: Shape 18">
              <a:extLst>
                <a:ext uri="{FF2B5EF4-FFF2-40B4-BE49-F238E27FC236}">
                  <a16:creationId xmlns:a16="http://schemas.microsoft.com/office/drawing/2014/main" id="{11968F54-9FAB-433B-B990-0552F58E04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53707" y="1004887"/>
              <a:ext cx="3915933" cy="2452322"/>
            </a:xfrm>
            <a:custGeom>
              <a:avLst/>
              <a:gdLst>
                <a:gd name="connsiteX0" fmla="*/ 540651 w 3915933"/>
                <a:gd name="connsiteY0" fmla="*/ 0 h 2452322"/>
                <a:gd name="connsiteX1" fmla="*/ 235470 w 3915933"/>
                <a:gd name="connsiteY1" fmla="*/ 274320 h 2452322"/>
                <a:gd name="connsiteX2" fmla="*/ 103929 w 3915933"/>
                <a:gd name="connsiteY2" fmla="*/ 537496 h 2452322"/>
                <a:gd name="connsiteX3" fmla="*/ 2869 w 3915933"/>
                <a:gd name="connsiteY3" fmla="*/ 998792 h 2452322"/>
                <a:gd name="connsiteX4" fmla="*/ 59638 w 3915933"/>
                <a:gd name="connsiteY4" fmla="*/ 1582007 h 2452322"/>
                <a:gd name="connsiteX5" fmla="*/ 139934 w 3915933"/>
                <a:gd name="connsiteY5" fmla="*/ 1897856 h 2452322"/>
                <a:gd name="connsiteX6" fmla="*/ 258996 w 3915933"/>
                <a:gd name="connsiteY6" fmla="*/ 2195703 h 2452322"/>
                <a:gd name="connsiteX7" fmla="*/ 495788 w 3915933"/>
                <a:gd name="connsiteY7" fmla="*/ 2417350 h 2452322"/>
                <a:gd name="connsiteX8" fmla="*/ 627328 w 3915933"/>
                <a:gd name="connsiteY8" fmla="*/ 2450592 h 2452322"/>
                <a:gd name="connsiteX9" fmla="*/ 1170063 w 3915933"/>
                <a:gd name="connsiteY9" fmla="*/ 2249710 h 2452322"/>
                <a:gd name="connsiteX10" fmla="*/ 1352847 w 3915933"/>
                <a:gd name="connsiteY10" fmla="*/ 2102834 h 2452322"/>
                <a:gd name="connsiteX11" fmla="*/ 1978735 w 3915933"/>
                <a:gd name="connsiteY11" fmla="*/ 1834134 h 2452322"/>
                <a:gd name="connsiteX12" fmla="*/ 2306872 w 3915933"/>
                <a:gd name="connsiteY12" fmla="*/ 1789843 h 2452322"/>
                <a:gd name="connsiteX13" fmla="*/ 2731972 w 3915933"/>
                <a:gd name="connsiteY13" fmla="*/ 1870234 h 2452322"/>
                <a:gd name="connsiteX14" fmla="*/ 3172313 w 3915933"/>
                <a:gd name="connsiteY14" fmla="*/ 2021205 h 2452322"/>
                <a:gd name="connsiteX15" fmla="*/ 3573887 w 3915933"/>
                <a:gd name="connsiteY15" fmla="*/ 2010156 h 2452322"/>
                <a:gd name="connsiteX16" fmla="*/ 3860494 w 3915933"/>
                <a:gd name="connsiteY16" fmla="*/ 1867472 h 2452322"/>
                <a:gd name="connsiteX17" fmla="*/ 3913072 w 3915933"/>
                <a:gd name="connsiteY17" fmla="*/ 1652778 h 2452322"/>
                <a:gd name="connsiteX18" fmla="*/ 3681805 w 3915933"/>
                <a:gd name="connsiteY18" fmla="*/ 1295400 h 2452322"/>
                <a:gd name="connsiteX19" fmla="*/ 3029533 w 3915933"/>
                <a:gd name="connsiteY19" fmla="*/ 812197 h 2452322"/>
                <a:gd name="connsiteX20" fmla="*/ 2789789 w 3915933"/>
                <a:gd name="connsiteY20" fmla="*/ 668941 h 2452322"/>
                <a:gd name="connsiteX21" fmla="*/ 2510135 w 3915933"/>
                <a:gd name="connsiteY21" fmla="*/ 498539 h 2452322"/>
                <a:gd name="connsiteX22" fmla="*/ 2281630 w 3915933"/>
                <a:gd name="connsiteY22" fmla="*/ 355854 h 2452322"/>
                <a:gd name="connsiteX23" fmla="*/ 2002357 w 3915933"/>
                <a:gd name="connsiteY23" fmla="*/ 161544 h 2452322"/>
                <a:gd name="connsiteX24" fmla="*/ 1726037 w 3915933"/>
                <a:gd name="connsiteY24" fmla="*/ 0 h 245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15933" h="2452322">
                  <a:moveTo>
                    <a:pt x="540651" y="0"/>
                  </a:moveTo>
                  <a:cubicBezTo>
                    <a:pt x="540651" y="0"/>
                    <a:pt x="298906" y="176213"/>
                    <a:pt x="235470" y="274320"/>
                  </a:cubicBezTo>
                  <a:cubicBezTo>
                    <a:pt x="182130" y="356997"/>
                    <a:pt x="139172" y="445675"/>
                    <a:pt x="103929" y="537496"/>
                  </a:cubicBezTo>
                  <a:cubicBezTo>
                    <a:pt x="47160" y="685324"/>
                    <a:pt x="12585" y="840772"/>
                    <a:pt x="2869" y="998792"/>
                  </a:cubicBezTo>
                  <a:cubicBezTo>
                    <a:pt x="-9228" y="1194530"/>
                    <a:pt x="18300" y="1390079"/>
                    <a:pt x="59638" y="1582007"/>
                  </a:cubicBezTo>
                  <a:cubicBezTo>
                    <a:pt x="82498" y="1688211"/>
                    <a:pt x="110121" y="1793367"/>
                    <a:pt x="139934" y="1897856"/>
                  </a:cubicBezTo>
                  <a:cubicBezTo>
                    <a:pt x="169461" y="2001393"/>
                    <a:pt x="202894" y="2104073"/>
                    <a:pt x="258996" y="2195703"/>
                  </a:cubicBezTo>
                  <a:cubicBezTo>
                    <a:pt x="316623" y="2289810"/>
                    <a:pt x="395585" y="2371725"/>
                    <a:pt x="495788" y="2417350"/>
                  </a:cubicBezTo>
                  <a:cubicBezTo>
                    <a:pt x="537317" y="2436305"/>
                    <a:pt x="581799" y="2446973"/>
                    <a:pt x="627328" y="2450592"/>
                  </a:cubicBezTo>
                  <a:cubicBezTo>
                    <a:pt x="824686" y="2466404"/>
                    <a:pt x="1012233" y="2371820"/>
                    <a:pt x="1170063" y="2249710"/>
                  </a:cubicBezTo>
                  <a:cubicBezTo>
                    <a:pt x="1231975" y="2201894"/>
                    <a:pt x="1290554" y="2150174"/>
                    <a:pt x="1352847" y="2102834"/>
                  </a:cubicBezTo>
                  <a:cubicBezTo>
                    <a:pt x="1535346" y="1964246"/>
                    <a:pt x="1755564" y="1887760"/>
                    <a:pt x="1978735" y="1834134"/>
                  </a:cubicBezTo>
                  <a:cubicBezTo>
                    <a:pt x="2086558" y="1808226"/>
                    <a:pt x="2196096" y="1789462"/>
                    <a:pt x="2306872" y="1789843"/>
                  </a:cubicBezTo>
                  <a:cubicBezTo>
                    <a:pt x="2451842" y="1790319"/>
                    <a:pt x="2594812" y="1822514"/>
                    <a:pt x="2731972" y="1870234"/>
                  </a:cubicBezTo>
                  <a:cubicBezTo>
                    <a:pt x="2879038" y="1921383"/>
                    <a:pt x="3019627" y="1991963"/>
                    <a:pt x="3172313" y="2021205"/>
                  </a:cubicBezTo>
                  <a:cubicBezTo>
                    <a:pt x="3305091" y="2046732"/>
                    <a:pt x="3441204" y="2037017"/>
                    <a:pt x="3573887" y="2010156"/>
                  </a:cubicBezTo>
                  <a:cubicBezTo>
                    <a:pt x="3682567" y="1988153"/>
                    <a:pt x="3793724" y="1954435"/>
                    <a:pt x="3860494" y="1867472"/>
                  </a:cubicBezTo>
                  <a:cubicBezTo>
                    <a:pt x="3907167" y="1806607"/>
                    <a:pt x="3923073" y="1728978"/>
                    <a:pt x="3913072" y="1652778"/>
                  </a:cubicBezTo>
                  <a:cubicBezTo>
                    <a:pt x="3894118" y="1508570"/>
                    <a:pt x="3788866" y="1396079"/>
                    <a:pt x="3681805" y="1295400"/>
                  </a:cubicBezTo>
                  <a:cubicBezTo>
                    <a:pt x="3484162" y="1109472"/>
                    <a:pt x="3261277" y="953548"/>
                    <a:pt x="3029533" y="812197"/>
                  </a:cubicBezTo>
                  <a:cubicBezTo>
                    <a:pt x="2949999" y="763715"/>
                    <a:pt x="2869704" y="716661"/>
                    <a:pt x="2789789" y="668941"/>
                  </a:cubicBezTo>
                  <a:cubicBezTo>
                    <a:pt x="2696063" y="612934"/>
                    <a:pt x="2603289" y="555403"/>
                    <a:pt x="2510135" y="498539"/>
                  </a:cubicBezTo>
                  <a:cubicBezTo>
                    <a:pt x="2433459" y="451771"/>
                    <a:pt x="2356592" y="405384"/>
                    <a:pt x="2281630" y="355854"/>
                  </a:cubicBezTo>
                  <a:cubicBezTo>
                    <a:pt x="2187047" y="293370"/>
                    <a:pt x="2095988" y="225457"/>
                    <a:pt x="2002357" y="161544"/>
                  </a:cubicBezTo>
                  <a:cubicBezTo>
                    <a:pt x="1892439" y="86487"/>
                    <a:pt x="1726037" y="0"/>
                    <a:pt x="1726037" y="0"/>
                  </a:cubicBezTo>
                </a:path>
              </a:pathLst>
            </a:custGeom>
            <a:noFill/>
            <a:ln w="9525" cap="rnd">
              <a:solidFill>
                <a:schemeClr val="bg2">
                  <a:alpha val="25000"/>
                </a:schemeClr>
              </a:solidFill>
              <a:prstDash val="lgDash"/>
              <a:round/>
            </a:ln>
          </p:spPr>
          <p:txBody>
            <a:bodyPr rtlCol="0" anchor="ctr"/>
            <a:lstStyle/>
            <a:p>
              <a:endParaRPr lang="en-US"/>
            </a:p>
          </p:txBody>
        </p:sp>
        <p:grpSp>
          <p:nvGrpSpPr>
            <p:cNvPr id="58" name="Graphic 3">
              <a:extLst>
                <a:ext uri="{FF2B5EF4-FFF2-40B4-BE49-F238E27FC236}">
                  <a16:creationId xmlns:a16="http://schemas.microsoft.com/office/drawing/2014/main" id="{7DF11618-754F-4C58-94AD-F7AA3530D6A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538537" y="995362"/>
              <a:ext cx="3521990" cy="2074884"/>
              <a:chOff x="3538537" y="995362"/>
              <a:chExt cx="3521990" cy="2074884"/>
            </a:xfrm>
            <a:noFill/>
          </p:grpSpPr>
          <p:sp>
            <p:nvSpPr>
              <p:cNvPr id="59" name="Freeform: Shape 32">
                <a:extLst>
                  <a:ext uri="{FF2B5EF4-FFF2-40B4-BE49-F238E27FC236}">
                    <a16:creationId xmlns:a16="http://schemas.microsoft.com/office/drawing/2014/main" id="{F890D7E4-2E90-4189-AA14-2693B9473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60" name="Freeform: Shape 33">
                <a:extLst>
                  <a:ext uri="{FF2B5EF4-FFF2-40B4-BE49-F238E27FC236}">
                    <a16:creationId xmlns:a16="http://schemas.microsoft.com/office/drawing/2014/main" id="{3D53848D-8416-4C24-A2D1-CB2D5EF4B1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61" name="Freeform: Shape 34">
                <a:extLst>
                  <a:ext uri="{FF2B5EF4-FFF2-40B4-BE49-F238E27FC236}">
                    <a16:creationId xmlns:a16="http://schemas.microsoft.com/office/drawing/2014/main" id="{D5C6ABEA-3701-4591-9F7A-DF96C707B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62" name="Freeform: Shape 35">
                <a:extLst>
                  <a:ext uri="{FF2B5EF4-FFF2-40B4-BE49-F238E27FC236}">
                    <a16:creationId xmlns:a16="http://schemas.microsoft.com/office/drawing/2014/main" id="{8BABF3D0-6D14-430A-8648-AA359FF6D4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23749" y="1004791"/>
                <a:ext cx="2567851" cy="1647045"/>
              </a:xfrm>
              <a:custGeom>
                <a:avLst/>
                <a:gdLst>
                  <a:gd name="connsiteX0" fmla="*/ 630083 w 2567851"/>
                  <a:gd name="connsiteY0" fmla="*/ 95 h 1647045"/>
                  <a:gd name="connsiteX1" fmla="*/ 124686 w 2567851"/>
                  <a:gd name="connsiteY1" fmla="*/ 410718 h 1647045"/>
                  <a:gd name="connsiteX2" fmla="*/ 26674 w 2567851"/>
                  <a:gd name="connsiteY2" fmla="*/ 689991 h 1647045"/>
                  <a:gd name="connsiteX3" fmla="*/ 1718 w 2567851"/>
                  <a:gd name="connsiteY3" fmla="*/ 974217 h 1647045"/>
                  <a:gd name="connsiteX4" fmla="*/ 56582 w 2567851"/>
                  <a:gd name="connsiteY4" fmla="*/ 1208627 h 1647045"/>
                  <a:gd name="connsiteX5" fmla="*/ 212792 w 2567851"/>
                  <a:gd name="connsiteY5" fmla="*/ 1443038 h 1647045"/>
                  <a:gd name="connsiteX6" fmla="*/ 385576 w 2567851"/>
                  <a:gd name="connsiteY6" fmla="*/ 1590961 h 1647045"/>
                  <a:gd name="connsiteX7" fmla="*/ 528451 w 2567851"/>
                  <a:gd name="connsiteY7" fmla="*/ 1645825 h 1647045"/>
                  <a:gd name="connsiteX8" fmla="*/ 739430 w 2567851"/>
                  <a:gd name="connsiteY8" fmla="*/ 1604296 h 1647045"/>
                  <a:gd name="connsiteX9" fmla="*/ 1023560 w 2567851"/>
                  <a:gd name="connsiteY9" fmla="*/ 1517809 h 1647045"/>
                  <a:gd name="connsiteX10" fmla="*/ 1384082 w 2567851"/>
                  <a:gd name="connsiteY10" fmla="*/ 1394841 h 1647045"/>
                  <a:gd name="connsiteX11" fmla="*/ 1872619 w 2567851"/>
                  <a:gd name="connsiteY11" fmla="*/ 1318355 h 1647045"/>
                  <a:gd name="connsiteX12" fmla="*/ 2169989 w 2567851"/>
                  <a:gd name="connsiteY12" fmla="*/ 1359884 h 1647045"/>
                  <a:gd name="connsiteX13" fmla="*/ 2331152 w 2567851"/>
                  <a:gd name="connsiteY13" fmla="*/ 1359884 h 1647045"/>
                  <a:gd name="connsiteX14" fmla="*/ 2500602 w 2567851"/>
                  <a:gd name="connsiteY14" fmla="*/ 1351598 h 1647045"/>
                  <a:gd name="connsiteX15" fmla="*/ 2557085 w 2567851"/>
                  <a:gd name="connsiteY15" fmla="*/ 1316641 h 1647045"/>
                  <a:gd name="connsiteX16" fmla="*/ 2533844 w 2567851"/>
                  <a:gd name="connsiteY16" fmla="*/ 1195292 h 1647045"/>
                  <a:gd name="connsiteX17" fmla="*/ 2312864 w 2567851"/>
                  <a:gd name="connsiteY17" fmla="*/ 1005745 h 1647045"/>
                  <a:gd name="connsiteX18" fmla="*/ 1980537 w 2567851"/>
                  <a:gd name="connsiteY18" fmla="*/ 763048 h 1647045"/>
                  <a:gd name="connsiteX19" fmla="*/ 1706408 w 2567851"/>
                  <a:gd name="connsiteY19" fmla="*/ 548640 h 1647045"/>
                  <a:gd name="connsiteX20" fmla="*/ 1422372 w 2567851"/>
                  <a:gd name="connsiteY20" fmla="*/ 328803 h 1647045"/>
                  <a:gd name="connsiteX21" fmla="*/ 960695 w 2567851"/>
                  <a:gd name="connsiteY21" fmla="*/ 0 h 164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7851" h="1647045">
                    <a:moveTo>
                      <a:pt x="630083" y="95"/>
                    </a:moveTo>
                    <a:cubicBezTo>
                      <a:pt x="431201" y="60008"/>
                      <a:pt x="185837" y="291751"/>
                      <a:pt x="124686" y="410718"/>
                    </a:cubicBezTo>
                    <a:cubicBezTo>
                      <a:pt x="79442" y="498920"/>
                      <a:pt x="47438" y="593027"/>
                      <a:pt x="26674" y="689991"/>
                    </a:cubicBezTo>
                    <a:cubicBezTo>
                      <a:pt x="6576" y="783431"/>
                      <a:pt x="-4473" y="878967"/>
                      <a:pt x="1718" y="974217"/>
                    </a:cubicBezTo>
                    <a:cubicBezTo>
                      <a:pt x="7052" y="1054894"/>
                      <a:pt x="24674" y="1134332"/>
                      <a:pt x="56582" y="1208627"/>
                    </a:cubicBezTo>
                    <a:cubicBezTo>
                      <a:pt x="93825" y="1295495"/>
                      <a:pt x="148975" y="1373219"/>
                      <a:pt x="212792" y="1443038"/>
                    </a:cubicBezTo>
                    <a:cubicBezTo>
                      <a:pt x="264227" y="1499330"/>
                      <a:pt x="320996" y="1550575"/>
                      <a:pt x="385576" y="1590961"/>
                    </a:cubicBezTo>
                    <a:cubicBezTo>
                      <a:pt x="429486" y="1618393"/>
                      <a:pt x="477111" y="1640681"/>
                      <a:pt x="528451" y="1645825"/>
                    </a:cubicBezTo>
                    <a:cubicBezTo>
                      <a:pt x="600460" y="1653064"/>
                      <a:pt x="670278" y="1626680"/>
                      <a:pt x="739430" y="1604296"/>
                    </a:cubicBezTo>
                    <a:cubicBezTo>
                      <a:pt x="833632" y="1573721"/>
                      <a:pt x="929453" y="1548479"/>
                      <a:pt x="1023560" y="1517809"/>
                    </a:cubicBezTo>
                    <a:cubicBezTo>
                      <a:pt x="1144337" y="1478471"/>
                      <a:pt x="1262924" y="1432846"/>
                      <a:pt x="1384082" y="1394841"/>
                    </a:cubicBezTo>
                    <a:cubicBezTo>
                      <a:pt x="1542959" y="1345025"/>
                      <a:pt x="1707074" y="1305497"/>
                      <a:pt x="1872619" y="1318355"/>
                    </a:cubicBezTo>
                    <a:cubicBezTo>
                      <a:pt x="1972536" y="1326071"/>
                      <a:pt x="2070072" y="1353312"/>
                      <a:pt x="2169989" y="1359884"/>
                    </a:cubicBezTo>
                    <a:cubicBezTo>
                      <a:pt x="2223615" y="1363409"/>
                      <a:pt x="2277431" y="1359503"/>
                      <a:pt x="2331152" y="1359884"/>
                    </a:cubicBezTo>
                    <a:cubicBezTo>
                      <a:pt x="2388112" y="1360265"/>
                      <a:pt x="2445738" y="1366076"/>
                      <a:pt x="2500602" y="1351598"/>
                    </a:cubicBezTo>
                    <a:cubicBezTo>
                      <a:pt x="2522986" y="1345692"/>
                      <a:pt x="2544322" y="1335691"/>
                      <a:pt x="2557085" y="1316641"/>
                    </a:cubicBezTo>
                    <a:cubicBezTo>
                      <a:pt x="2581850" y="1279874"/>
                      <a:pt x="2559562" y="1233202"/>
                      <a:pt x="2533844" y="1195292"/>
                    </a:cubicBezTo>
                    <a:cubicBezTo>
                      <a:pt x="2478790" y="1114330"/>
                      <a:pt x="2394208" y="1060990"/>
                      <a:pt x="2312864" y="1005745"/>
                    </a:cubicBezTo>
                    <a:cubicBezTo>
                      <a:pt x="2199326" y="928688"/>
                      <a:pt x="2089027" y="847058"/>
                      <a:pt x="1980537" y="763048"/>
                    </a:cubicBezTo>
                    <a:cubicBezTo>
                      <a:pt x="1888811" y="691991"/>
                      <a:pt x="1796514" y="621697"/>
                      <a:pt x="1706408" y="548640"/>
                    </a:cubicBezTo>
                    <a:cubicBezTo>
                      <a:pt x="1554865" y="425672"/>
                      <a:pt x="1572105" y="453866"/>
                      <a:pt x="1422372" y="328803"/>
                    </a:cubicBezTo>
                    <a:cubicBezTo>
                      <a:pt x="1381224" y="294418"/>
                      <a:pt x="1009749" y="21146"/>
                      <a:pt x="960695" y="0"/>
                    </a:cubicBezTo>
                  </a:path>
                </a:pathLst>
              </a:custGeom>
              <a:noFill/>
              <a:ln w="9525" cap="rnd">
                <a:solidFill>
                  <a:schemeClr val="bg2">
                    <a:alpha val="25000"/>
                  </a:schemeClr>
                </a:solidFill>
                <a:prstDash val="lgDash"/>
                <a:round/>
              </a:ln>
            </p:spPr>
            <p:txBody>
              <a:bodyPr rtlCol="0" anchor="ctr"/>
              <a:lstStyle/>
              <a:p>
                <a:endParaRPr lang="en-US"/>
              </a:p>
            </p:txBody>
          </p:sp>
          <p:sp>
            <p:nvSpPr>
              <p:cNvPr id="63" name="Freeform: Shape 36">
                <a:extLst>
                  <a:ext uri="{FF2B5EF4-FFF2-40B4-BE49-F238E27FC236}">
                    <a16:creationId xmlns:a16="http://schemas.microsoft.com/office/drawing/2014/main" id="{7C04F5C9-F7C6-4B5D-AA5A-252D9DDBA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27427" y="1016602"/>
                <a:ext cx="1676495" cy="1223010"/>
              </a:xfrm>
              <a:custGeom>
                <a:avLst/>
                <a:gdLst>
                  <a:gd name="connsiteX0" fmla="*/ 1676495 w 1676495"/>
                  <a:gd name="connsiteY0" fmla="*/ 1223010 h 1223010"/>
                  <a:gd name="connsiteX1" fmla="*/ 1421702 w 1676495"/>
                  <a:gd name="connsiteY1" fmla="*/ 1000697 h 1223010"/>
                  <a:gd name="connsiteX2" fmla="*/ 1024604 w 1676495"/>
                  <a:gd name="connsiteY2" fmla="*/ 744665 h 1223010"/>
                  <a:gd name="connsiteX3" fmla="*/ 444722 w 1676495"/>
                  <a:gd name="connsiteY3" fmla="*/ 345758 h 1223010"/>
                  <a:gd name="connsiteX4" fmla="*/ 0 w 1676495"/>
                  <a:gd name="connsiteY4" fmla="*/ 0 h 1223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010">
                    <a:moveTo>
                      <a:pt x="1676495" y="1223010"/>
                    </a:moveTo>
                    <a:cubicBezTo>
                      <a:pt x="1603724" y="1136428"/>
                      <a:pt x="1514094" y="1066229"/>
                      <a:pt x="1421702" y="1000697"/>
                    </a:cubicBezTo>
                    <a:cubicBezTo>
                      <a:pt x="1293209" y="909638"/>
                      <a:pt x="1158526" y="827627"/>
                      <a:pt x="1024604" y="744665"/>
                    </a:cubicBezTo>
                    <a:cubicBezTo>
                      <a:pt x="824770" y="620935"/>
                      <a:pt x="623792" y="497681"/>
                      <a:pt x="444722" y="345758"/>
                    </a:cubicBezTo>
                    <a:cubicBezTo>
                      <a:pt x="330517" y="248888"/>
                      <a:pt x="135731" y="61722"/>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4" name="Freeform: Shape 37">
                <a:extLst>
                  <a:ext uri="{FF2B5EF4-FFF2-40B4-BE49-F238E27FC236}">
                    <a16:creationId xmlns:a16="http://schemas.microsoft.com/office/drawing/2014/main" id="{7337B922-7D88-47CA-A9FD-0841B373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31727" y="1004887"/>
                <a:ext cx="3028800" cy="2065359"/>
              </a:xfrm>
              <a:custGeom>
                <a:avLst/>
                <a:gdLst>
                  <a:gd name="connsiteX0" fmla="*/ 525127 w 3028800"/>
                  <a:gd name="connsiteY0" fmla="*/ 0 h 2065359"/>
                  <a:gd name="connsiteX1" fmla="*/ 256141 w 3028800"/>
                  <a:gd name="connsiteY1" fmla="*/ 229648 h 2065359"/>
                  <a:gd name="connsiteX2" fmla="*/ 115552 w 3028800"/>
                  <a:gd name="connsiteY2" fmla="*/ 438531 h 2065359"/>
                  <a:gd name="connsiteX3" fmla="*/ 29446 w 3028800"/>
                  <a:gd name="connsiteY3" fmla="*/ 723424 h 2065359"/>
                  <a:gd name="connsiteX4" fmla="*/ 776 w 3028800"/>
                  <a:gd name="connsiteY4" fmla="*/ 1034606 h 2065359"/>
                  <a:gd name="connsiteX5" fmla="*/ 48592 w 3028800"/>
                  <a:gd name="connsiteY5" fmla="*/ 1288352 h 2065359"/>
                  <a:gd name="connsiteX6" fmla="*/ 146699 w 3028800"/>
                  <a:gd name="connsiteY6" fmla="*/ 1496568 h 2065359"/>
                  <a:gd name="connsiteX7" fmla="*/ 254332 w 3028800"/>
                  <a:gd name="connsiteY7" fmla="*/ 1721549 h 2065359"/>
                  <a:gd name="connsiteX8" fmla="*/ 338056 w 3028800"/>
                  <a:gd name="connsiteY8" fmla="*/ 1905857 h 2065359"/>
                  <a:gd name="connsiteX9" fmla="*/ 407398 w 3028800"/>
                  <a:gd name="connsiteY9" fmla="*/ 2008823 h 2065359"/>
                  <a:gd name="connsiteX10" fmla="*/ 476740 w 3028800"/>
                  <a:gd name="connsiteY10" fmla="*/ 2059114 h 2065359"/>
                  <a:gd name="connsiteX11" fmla="*/ 596374 w 3028800"/>
                  <a:gd name="connsiteY11" fmla="*/ 2047113 h 2065359"/>
                  <a:gd name="connsiteX12" fmla="*/ 804496 w 3028800"/>
                  <a:gd name="connsiteY12" fmla="*/ 1903476 h 2065359"/>
                  <a:gd name="connsiteX13" fmla="*/ 1084435 w 3028800"/>
                  <a:gd name="connsiteY13" fmla="*/ 1721549 h 2065359"/>
                  <a:gd name="connsiteX14" fmla="*/ 1369138 w 3028800"/>
                  <a:gd name="connsiteY14" fmla="*/ 1611439 h 2065359"/>
                  <a:gd name="connsiteX15" fmla="*/ 1603643 w 3028800"/>
                  <a:gd name="connsiteY15" fmla="*/ 1554004 h 2065359"/>
                  <a:gd name="connsiteX16" fmla="*/ 1897966 w 3028800"/>
                  <a:gd name="connsiteY16" fmla="*/ 1498949 h 2065359"/>
                  <a:gd name="connsiteX17" fmla="*/ 2146759 w 3028800"/>
                  <a:gd name="connsiteY17" fmla="*/ 1513332 h 2065359"/>
                  <a:gd name="connsiteX18" fmla="*/ 2292682 w 3028800"/>
                  <a:gd name="connsiteY18" fmla="*/ 1537240 h 2065359"/>
                  <a:gd name="connsiteX19" fmla="*/ 2584623 w 3028800"/>
                  <a:gd name="connsiteY19" fmla="*/ 1594676 h 2065359"/>
                  <a:gd name="connsiteX20" fmla="*/ 2795126 w 3028800"/>
                  <a:gd name="connsiteY20" fmla="*/ 1620964 h 2065359"/>
                  <a:gd name="connsiteX21" fmla="*/ 2972005 w 3028800"/>
                  <a:gd name="connsiteY21" fmla="*/ 1234631 h 206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8800" h="2065359">
                    <a:moveTo>
                      <a:pt x="525127" y="0"/>
                    </a:moveTo>
                    <a:cubicBezTo>
                      <a:pt x="525127" y="0"/>
                      <a:pt x="307386" y="172212"/>
                      <a:pt x="256141" y="229648"/>
                    </a:cubicBezTo>
                    <a:cubicBezTo>
                      <a:pt x="199944" y="292608"/>
                      <a:pt x="151843" y="362331"/>
                      <a:pt x="115552" y="438531"/>
                    </a:cubicBezTo>
                    <a:cubicBezTo>
                      <a:pt x="72785" y="528447"/>
                      <a:pt x="48115" y="625507"/>
                      <a:pt x="29446" y="723424"/>
                    </a:cubicBezTo>
                    <a:cubicBezTo>
                      <a:pt x="9825" y="826103"/>
                      <a:pt x="-3415" y="930212"/>
                      <a:pt x="776" y="1034606"/>
                    </a:cubicBezTo>
                    <a:cubicBezTo>
                      <a:pt x="4205" y="1121093"/>
                      <a:pt x="19159" y="1206913"/>
                      <a:pt x="48592" y="1288352"/>
                    </a:cubicBezTo>
                    <a:cubicBezTo>
                      <a:pt x="74785" y="1360551"/>
                      <a:pt x="111457" y="1428274"/>
                      <a:pt x="146699" y="1496568"/>
                    </a:cubicBezTo>
                    <a:cubicBezTo>
                      <a:pt x="184894" y="1570482"/>
                      <a:pt x="221185" y="1645349"/>
                      <a:pt x="254332" y="1721549"/>
                    </a:cubicBezTo>
                    <a:cubicBezTo>
                      <a:pt x="281287" y="1783461"/>
                      <a:pt x="306433" y="1846231"/>
                      <a:pt x="338056" y="1905857"/>
                    </a:cubicBezTo>
                    <a:cubicBezTo>
                      <a:pt x="357583" y="1942529"/>
                      <a:pt x="379776" y="1977866"/>
                      <a:pt x="407398" y="2008823"/>
                    </a:cubicBezTo>
                    <a:cubicBezTo>
                      <a:pt x="426829" y="2030539"/>
                      <a:pt x="449308" y="2049780"/>
                      <a:pt x="476740" y="2059114"/>
                    </a:cubicBezTo>
                    <a:cubicBezTo>
                      <a:pt x="515793" y="2072354"/>
                      <a:pt x="557893" y="2062734"/>
                      <a:pt x="596374" y="2047113"/>
                    </a:cubicBezTo>
                    <a:cubicBezTo>
                      <a:pt x="674860" y="2015300"/>
                      <a:pt x="738106" y="1956530"/>
                      <a:pt x="804496" y="1903476"/>
                    </a:cubicBezTo>
                    <a:cubicBezTo>
                      <a:pt x="891649" y="1833848"/>
                      <a:pt x="984804" y="1771841"/>
                      <a:pt x="1084435" y="1721549"/>
                    </a:cubicBezTo>
                    <a:cubicBezTo>
                      <a:pt x="1175494" y="1675638"/>
                      <a:pt x="1271030" y="1639348"/>
                      <a:pt x="1369138" y="1611439"/>
                    </a:cubicBezTo>
                    <a:cubicBezTo>
                      <a:pt x="1446576" y="1589437"/>
                      <a:pt x="1525252" y="1572387"/>
                      <a:pt x="1603643" y="1554004"/>
                    </a:cubicBezTo>
                    <a:cubicBezTo>
                      <a:pt x="1700989" y="1531049"/>
                      <a:pt x="1798144" y="1505141"/>
                      <a:pt x="1897966" y="1498949"/>
                    </a:cubicBezTo>
                    <a:cubicBezTo>
                      <a:pt x="1981119" y="1493711"/>
                      <a:pt x="2064272" y="1501521"/>
                      <a:pt x="2146759" y="1513332"/>
                    </a:cubicBezTo>
                    <a:cubicBezTo>
                      <a:pt x="2195527" y="1520285"/>
                      <a:pt x="2244200" y="1528382"/>
                      <a:pt x="2292682" y="1537240"/>
                    </a:cubicBezTo>
                    <a:cubicBezTo>
                      <a:pt x="2390218" y="1555147"/>
                      <a:pt x="2487563" y="1574102"/>
                      <a:pt x="2584623" y="1594676"/>
                    </a:cubicBezTo>
                    <a:cubicBezTo>
                      <a:pt x="2654251" y="1609439"/>
                      <a:pt x="2724260" y="1624393"/>
                      <a:pt x="2795126" y="1620964"/>
                    </a:cubicBezTo>
                    <a:cubicBezTo>
                      <a:pt x="2859991" y="1617821"/>
                      <a:pt x="3149551" y="1625918"/>
                      <a:pt x="2972005" y="1234631"/>
                    </a:cubicBezTo>
                  </a:path>
                </a:pathLst>
              </a:custGeom>
              <a:noFill/>
              <a:ln w="9525" cap="rnd">
                <a:solidFill>
                  <a:schemeClr val="bg2">
                    <a:alpha val="25000"/>
                  </a:schemeClr>
                </a:solidFill>
                <a:prstDash val="lgDash"/>
                <a:round/>
              </a:ln>
            </p:spPr>
            <p:txBody>
              <a:bodyPr rtlCol="0" anchor="ctr"/>
              <a:lstStyle/>
              <a:p>
                <a:endParaRPr lang="en-US"/>
              </a:p>
            </p:txBody>
          </p:sp>
        </p:grpSp>
        <p:sp>
          <p:nvSpPr>
            <p:cNvPr id="65" name="Freeform: Shape 20">
              <a:extLst>
                <a:ext uri="{FF2B5EF4-FFF2-40B4-BE49-F238E27FC236}">
                  <a16:creationId xmlns:a16="http://schemas.microsoft.com/office/drawing/2014/main" id="{3099EA02-8097-44CE-ABA3-D27A4AA00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2354" y="1198466"/>
              <a:ext cx="1161937" cy="1049976"/>
            </a:xfrm>
            <a:custGeom>
              <a:avLst/>
              <a:gdLst>
                <a:gd name="connsiteX0" fmla="*/ 279459 w 1161937"/>
                <a:gd name="connsiteY0" fmla="*/ 64453 h 1049976"/>
                <a:gd name="connsiteX1" fmla="*/ 99437 w 1161937"/>
                <a:gd name="connsiteY1" fmla="*/ 232093 h 1049976"/>
                <a:gd name="connsiteX2" fmla="*/ 2472 w 1161937"/>
                <a:gd name="connsiteY2" fmla="*/ 507746 h 1049976"/>
                <a:gd name="connsiteX3" fmla="*/ 17712 w 1161937"/>
                <a:gd name="connsiteY3" fmla="*/ 734917 h 1049976"/>
                <a:gd name="connsiteX4" fmla="*/ 85530 w 1161937"/>
                <a:gd name="connsiteY4" fmla="*/ 905320 h 1049976"/>
                <a:gd name="connsiteX5" fmla="*/ 388806 w 1161937"/>
                <a:gd name="connsiteY5" fmla="*/ 1048004 h 1049976"/>
                <a:gd name="connsiteX6" fmla="*/ 755709 w 1161937"/>
                <a:gd name="connsiteY6" fmla="*/ 984282 h 1049976"/>
                <a:gd name="connsiteX7" fmla="*/ 984214 w 1161937"/>
                <a:gd name="connsiteY7" fmla="*/ 856837 h 1049976"/>
                <a:gd name="connsiteX8" fmla="*/ 1144806 w 1161937"/>
                <a:gd name="connsiteY8" fmla="*/ 651859 h 1049976"/>
                <a:gd name="connsiteX9" fmla="*/ 1144806 w 1161937"/>
                <a:gd name="connsiteY9" fmla="*/ 435737 h 1049976"/>
                <a:gd name="connsiteX10" fmla="*/ 894203 w 1161937"/>
                <a:gd name="connsiteY10" fmla="*/ 110173 h 1049976"/>
                <a:gd name="connsiteX11" fmla="*/ 645219 w 1161937"/>
                <a:gd name="connsiteY11" fmla="*/ 11494 h 1049976"/>
                <a:gd name="connsiteX12" fmla="*/ 469102 w 1161937"/>
                <a:gd name="connsiteY12" fmla="*/ 3207 h 1049976"/>
                <a:gd name="connsiteX13" fmla="*/ 279459 w 1161937"/>
                <a:gd name="connsiteY13" fmla="*/ 64453 h 104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37" h="1049976">
                  <a:moveTo>
                    <a:pt x="279459" y="64453"/>
                  </a:moveTo>
                  <a:cubicBezTo>
                    <a:pt x="206784" y="104934"/>
                    <a:pt x="145538" y="162751"/>
                    <a:pt x="99437" y="232093"/>
                  </a:cubicBezTo>
                  <a:cubicBezTo>
                    <a:pt x="44763" y="314389"/>
                    <a:pt x="10759" y="409258"/>
                    <a:pt x="2472" y="507746"/>
                  </a:cubicBezTo>
                  <a:cubicBezTo>
                    <a:pt x="-3909" y="583660"/>
                    <a:pt x="2377" y="660146"/>
                    <a:pt x="17712" y="734917"/>
                  </a:cubicBezTo>
                  <a:cubicBezTo>
                    <a:pt x="30190" y="795782"/>
                    <a:pt x="48002" y="855980"/>
                    <a:pt x="85530" y="905320"/>
                  </a:cubicBezTo>
                  <a:cubicBezTo>
                    <a:pt x="155730" y="997617"/>
                    <a:pt x="272030" y="1038955"/>
                    <a:pt x="388806" y="1048004"/>
                  </a:cubicBezTo>
                  <a:cubicBezTo>
                    <a:pt x="514251" y="1057720"/>
                    <a:pt x="638361" y="1030764"/>
                    <a:pt x="755709" y="984282"/>
                  </a:cubicBezTo>
                  <a:cubicBezTo>
                    <a:pt x="837339" y="951992"/>
                    <a:pt x="915444" y="911320"/>
                    <a:pt x="984214" y="856837"/>
                  </a:cubicBezTo>
                  <a:cubicBezTo>
                    <a:pt x="1053556" y="801878"/>
                    <a:pt x="1115659" y="735013"/>
                    <a:pt x="1144806" y="651859"/>
                  </a:cubicBezTo>
                  <a:cubicBezTo>
                    <a:pt x="1169285" y="581946"/>
                    <a:pt x="1165951" y="506984"/>
                    <a:pt x="1144806" y="435737"/>
                  </a:cubicBezTo>
                  <a:cubicBezTo>
                    <a:pt x="1104801" y="300673"/>
                    <a:pt x="1011837" y="187801"/>
                    <a:pt x="894203" y="110173"/>
                  </a:cubicBezTo>
                  <a:cubicBezTo>
                    <a:pt x="818860" y="60547"/>
                    <a:pt x="733897" y="28258"/>
                    <a:pt x="645219" y="11494"/>
                  </a:cubicBezTo>
                  <a:cubicBezTo>
                    <a:pt x="587117" y="540"/>
                    <a:pt x="527776" y="-3365"/>
                    <a:pt x="469102" y="3207"/>
                  </a:cubicBezTo>
                  <a:cubicBezTo>
                    <a:pt x="402522" y="10636"/>
                    <a:pt x="337943" y="31782"/>
                    <a:pt x="279459" y="64453"/>
                  </a:cubicBezTo>
                  <a:close/>
                </a:path>
              </a:pathLst>
            </a:custGeom>
            <a:noFill/>
            <a:ln w="9525" cap="rnd">
              <a:solidFill>
                <a:schemeClr val="bg2">
                  <a:alpha val="25000"/>
                </a:schemeClr>
              </a:solidFill>
              <a:prstDash val="lgDash"/>
              <a:round/>
            </a:ln>
          </p:spPr>
          <p:txBody>
            <a:bodyPr rtlCol="0" anchor="ctr"/>
            <a:lstStyle/>
            <a:p>
              <a:endParaRPr lang="en-US"/>
            </a:p>
          </p:txBody>
        </p:sp>
        <p:sp>
          <p:nvSpPr>
            <p:cNvPr id="66" name="Freeform: Shape 21">
              <a:extLst>
                <a:ext uri="{FF2B5EF4-FFF2-40B4-BE49-F238E27FC236}">
                  <a16:creationId xmlns:a16="http://schemas.microsoft.com/office/drawing/2014/main" id="{77B9352D-F916-42DA-A39C-C6F0C72BB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50030" y="1304029"/>
              <a:ext cx="846327" cy="774726"/>
            </a:xfrm>
            <a:custGeom>
              <a:avLst/>
              <a:gdLst>
                <a:gd name="connsiteX0" fmla="*/ 223506 w 846327"/>
                <a:gd name="connsiteY0" fmla="*/ 47187 h 774726"/>
                <a:gd name="connsiteX1" fmla="*/ 29100 w 846327"/>
                <a:gd name="connsiteY1" fmla="*/ 283216 h 774726"/>
                <a:gd name="connsiteX2" fmla="*/ 29100 w 846327"/>
                <a:gd name="connsiteY2" fmla="*/ 589064 h 774726"/>
                <a:gd name="connsiteX3" fmla="*/ 155402 w 846327"/>
                <a:gd name="connsiteY3" fmla="*/ 735368 h 774726"/>
                <a:gd name="connsiteX4" fmla="*/ 402957 w 846327"/>
                <a:gd name="connsiteY4" fmla="*/ 770325 h 774726"/>
                <a:gd name="connsiteX5" fmla="*/ 638891 w 846327"/>
                <a:gd name="connsiteY5" fmla="*/ 698887 h 774726"/>
                <a:gd name="connsiteX6" fmla="*/ 818342 w 846327"/>
                <a:gd name="connsiteY6" fmla="*/ 519341 h 774726"/>
                <a:gd name="connsiteX7" fmla="*/ 844917 w 846327"/>
                <a:gd name="connsiteY7" fmla="*/ 356463 h 774726"/>
                <a:gd name="connsiteX8" fmla="*/ 675467 w 846327"/>
                <a:gd name="connsiteY8" fmla="*/ 70523 h 774726"/>
                <a:gd name="connsiteX9" fmla="*/ 343140 w 846327"/>
                <a:gd name="connsiteY9" fmla="*/ 7372 h 774726"/>
                <a:gd name="connsiteX10" fmla="*/ 223506 w 846327"/>
                <a:gd name="connsiteY10" fmla="*/ 47187 h 77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327" h="774726">
                  <a:moveTo>
                    <a:pt x="223506" y="47187"/>
                  </a:moveTo>
                  <a:cubicBezTo>
                    <a:pt x="131304" y="97288"/>
                    <a:pt x="65391" y="184537"/>
                    <a:pt x="29100" y="283216"/>
                  </a:cubicBezTo>
                  <a:cubicBezTo>
                    <a:pt x="-7380" y="382467"/>
                    <a:pt x="-11952" y="491909"/>
                    <a:pt x="29100" y="589064"/>
                  </a:cubicBezTo>
                  <a:cubicBezTo>
                    <a:pt x="54913" y="650214"/>
                    <a:pt x="97585" y="703078"/>
                    <a:pt x="155402" y="735368"/>
                  </a:cubicBezTo>
                  <a:cubicBezTo>
                    <a:pt x="229697" y="776802"/>
                    <a:pt x="317898" y="779659"/>
                    <a:pt x="402957" y="770325"/>
                  </a:cubicBezTo>
                  <a:cubicBezTo>
                    <a:pt x="485538" y="761181"/>
                    <a:pt x="566120" y="738987"/>
                    <a:pt x="638891" y="698887"/>
                  </a:cubicBezTo>
                  <a:cubicBezTo>
                    <a:pt x="714900" y="656977"/>
                    <a:pt x="781956" y="597827"/>
                    <a:pt x="818342" y="519341"/>
                  </a:cubicBezTo>
                  <a:cubicBezTo>
                    <a:pt x="841964" y="468477"/>
                    <a:pt x="849870" y="412280"/>
                    <a:pt x="844917" y="356463"/>
                  </a:cubicBezTo>
                  <a:cubicBezTo>
                    <a:pt x="834630" y="240449"/>
                    <a:pt x="771955" y="135293"/>
                    <a:pt x="675467" y="70523"/>
                  </a:cubicBezTo>
                  <a:cubicBezTo>
                    <a:pt x="578788" y="5658"/>
                    <a:pt x="458392" y="-11868"/>
                    <a:pt x="343140" y="7372"/>
                  </a:cubicBezTo>
                  <a:cubicBezTo>
                    <a:pt x="301325" y="14325"/>
                    <a:pt x="260748" y="26994"/>
                    <a:pt x="223506" y="47187"/>
                  </a:cubicBezTo>
                  <a:close/>
                </a:path>
              </a:pathLst>
            </a:custGeom>
            <a:noFill/>
            <a:ln w="9525" cap="rnd">
              <a:solidFill>
                <a:schemeClr val="bg2">
                  <a:alpha val="25000"/>
                </a:schemeClr>
              </a:solidFill>
              <a:prstDash val="lgDash"/>
              <a:round/>
            </a:ln>
          </p:spPr>
          <p:txBody>
            <a:bodyPr rtlCol="0" anchor="ctr"/>
            <a:lstStyle/>
            <a:p>
              <a:endParaRPr lang="en-US"/>
            </a:p>
          </p:txBody>
        </p:sp>
        <p:sp>
          <p:nvSpPr>
            <p:cNvPr id="67" name="Freeform: Shape 22">
              <a:extLst>
                <a:ext uri="{FF2B5EF4-FFF2-40B4-BE49-F238E27FC236}">
                  <a16:creationId xmlns:a16="http://schemas.microsoft.com/office/drawing/2014/main" id="{BBECF786-5D3B-4D7B-941E-FE96E6478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06972" y="1445833"/>
              <a:ext cx="477596" cy="447528"/>
            </a:xfrm>
            <a:custGeom>
              <a:avLst/>
              <a:gdLst>
                <a:gd name="connsiteX0" fmla="*/ 88185 w 477596"/>
                <a:gd name="connsiteY0" fmla="*/ 75022 h 447528"/>
                <a:gd name="connsiteX1" fmla="*/ 79 w 477596"/>
                <a:gd name="connsiteY1" fmla="*/ 236280 h 447528"/>
                <a:gd name="connsiteX2" fmla="*/ 69897 w 477596"/>
                <a:gd name="connsiteY2" fmla="*/ 370964 h 447528"/>
                <a:gd name="connsiteX3" fmla="*/ 172958 w 477596"/>
                <a:gd name="connsiteY3" fmla="*/ 429162 h 447528"/>
                <a:gd name="connsiteX4" fmla="*/ 309165 w 477596"/>
                <a:gd name="connsiteY4" fmla="*/ 440782 h 447528"/>
                <a:gd name="connsiteX5" fmla="*/ 432990 w 477596"/>
                <a:gd name="connsiteY5" fmla="*/ 316957 h 447528"/>
                <a:gd name="connsiteX6" fmla="*/ 476996 w 477596"/>
                <a:gd name="connsiteY6" fmla="*/ 164843 h 447528"/>
                <a:gd name="connsiteX7" fmla="*/ 383937 w 477596"/>
                <a:gd name="connsiteY7" fmla="*/ 26826 h 447528"/>
                <a:gd name="connsiteX8" fmla="*/ 88185 w 477596"/>
                <a:gd name="connsiteY8" fmla="*/ 75022 h 44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96" h="447528">
                  <a:moveTo>
                    <a:pt x="88185" y="75022"/>
                  </a:moveTo>
                  <a:cubicBezTo>
                    <a:pt x="37798" y="116361"/>
                    <a:pt x="-2016" y="171796"/>
                    <a:pt x="79" y="236280"/>
                  </a:cubicBezTo>
                  <a:cubicBezTo>
                    <a:pt x="1794" y="288763"/>
                    <a:pt x="30178" y="336103"/>
                    <a:pt x="69897" y="370964"/>
                  </a:cubicBezTo>
                  <a:cubicBezTo>
                    <a:pt x="99806" y="397253"/>
                    <a:pt x="135429" y="415636"/>
                    <a:pt x="172958" y="429162"/>
                  </a:cubicBezTo>
                  <a:cubicBezTo>
                    <a:pt x="217249" y="445068"/>
                    <a:pt x="264588" y="454784"/>
                    <a:pt x="309165" y="440782"/>
                  </a:cubicBezTo>
                  <a:cubicBezTo>
                    <a:pt x="366696" y="422780"/>
                    <a:pt x="403272" y="370297"/>
                    <a:pt x="432990" y="316957"/>
                  </a:cubicBezTo>
                  <a:cubicBezTo>
                    <a:pt x="459375" y="269618"/>
                    <a:pt x="481568" y="218469"/>
                    <a:pt x="476996" y="164843"/>
                  </a:cubicBezTo>
                  <a:cubicBezTo>
                    <a:pt x="472043" y="106169"/>
                    <a:pt x="435276" y="55972"/>
                    <a:pt x="383937" y="26826"/>
                  </a:cubicBezTo>
                  <a:cubicBezTo>
                    <a:pt x="289734" y="-26705"/>
                    <a:pt x="173244" y="5299"/>
                    <a:pt x="88185" y="75022"/>
                  </a:cubicBezTo>
                  <a:close/>
                </a:path>
              </a:pathLst>
            </a:custGeom>
            <a:noFill/>
            <a:ln w="9525" cap="rnd">
              <a:solidFill>
                <a:schemeClr val="bg2">
                  <a:alpha val="2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F19012F-4A59-4866-B2D1-60B1A896B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4816" y="1004887"/>
              <a:ext cx="2861881" cy="1271168"/>
            </a:xfrm>
            <a:custGeom>
              <a:avLst/>
              <a:gdLst>
                <a:gd name="connsiteX0" fmla="*/ 0 w 2861881"/>
                <a:gd name="connsiteY0" fmla="*/ 0 h 1271168"/>
                <a:gd name="connsiteX1" fmla="*/ 176879 w 2861881"/>
                <a:gd name="connsiteY1" fmla="*/ 115157 h 1271168"/>
                <a:gd name="connsiteX2" fmla="*/ 400812 w 2861881"/>
                <a:gd name="connsiteY2" fmla="*/ 277178 h 1271168"/>
                <a:gd name="connsiteX3" fmla="*/ 652367 w 2861881"/>
                <a:gd name="connsiteY3" fmla="*/ 421958 h 1271168"/>
                <a:gd name="connsiteX4" fmla="*/ 1110615 w 2861881"/>
                <a:gd name="connsiteY4" fmla="*/ 690848 h 1271168"/>
                <a:gd name="connsiteX5" fmla="*/ 1410843 w 2861881"/>
                <a:gd name="connsiteY5" fmla="*/ 830580 h 1271168"/>
                <a:gd name="connsiteX6" fmla="*/ 1585341 w 2861881"/>
                <a:gd name="connsiteY6" fmla="*/ 917067 h 1271168"/>
                <a:gd name="connsiteX7" fmla="*/ 1896047 w 2861881"/>
                <a:gd name="connsiteY7" fmla="*/ 1114901 h 1271168"/>
                <a:gd name="connsiteX8" fmla="*/ 2042255 w 2861881"/>
                <a:gd name="connsiteY8" fmla="*/ 1204627 h 1271168"/>
                <a:gd name="connsiteX9" fmla="*/ 2276570 w 2861881"/>
                <a:gd name="connsiteY9" fmla="*/ 1271111 h 1271168"/>
                <a:gd name="connsiteX10" fmla="*/ 2568988 w 2861881"/>
                <a:gd name="connsiteY10" fmla="*/ 1128141 h 1271168"/>
                <a:gd name="connsiteX11" fmla="*/ 2726817 w 2861881"/>
                <a:gd name="connsiteY11" fmla="*/ 882110 h 1271168"/>
                <a:gd name="connsiteX12" fmla="*/ 2861882 w 2861881"/>
                <a:gd name="connsiteY12" fmla="*/ 574929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1881"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7" y="509492"/>
                    <a:pt x="953167" y="609695"/>
                    <a:pt x="1110615" y="690848"/>
                  </a:cubicBezTo>
                  <a:cubicBezTo>
                    <a:pt x="1208723" y="741426"/>
                    <a:pt x="1310449" y="784670"/>
                    <a:pt x="1410843" y="830580"/>
                  </a:cubicBezTo>
                  <a:cubicBezTo>
                    <a:pt x="1469898" y="857631"/>
                    <a:pt x="1528477" y="885635"/>
                    <a:pt x="1585341" y="917067"/>
                  </a:cubicBezTo>
                  <a:cubicBezTo>
                    <a:pt x="1692878" y="976408"/>
                    <a:pt x="1794034" y="1046417"/>
                    <a:pt x="1896047"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2" y="574929"/>
                  </a:cubicBezTo>
                </a:path>
              </a:pathLst>
            </a:custGeom>
            <a:noFill/>
            <a:ln w="9525" cap="rnd">
              <a:solidFill>
                <a:schemeClr val="bg2">
                  <a:alpha val="25000"/>
                </a:schemeClr>
              </a:solidFill>
              <a:prstDash val="lgDash"/>
              <a:round/>
            </a:ln>
          </p:spPr>
          <p:txBody>
            <a:bodyPr rtlCol="0" anchor="ctr"/>
            <a:lstStyle/>
            <a:p>
              <a:endParaRPr lang="en-US"/>
            </a:p>
          </p:txBody>
        </p:sp>
        <p:sp>
          <p:nvSpPr>
            <p:cNvPr id="68" name="Freeform: Shape 24">
              <a:extLst>
                <a:ext uri="{FF2B5EF4-FFF2-40B4-BE49-F238E27FC236}">
                  <a16:creationId xmlns:a16="http://schemas.microsoft.com/office/drawing/2014/main" id="{FA9DE6B4-5329-41C6-9FB0-2E88732A10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5128" y="1004887"/>
              <a:ext cx="2636234" cy="919096"/>
            </a:xfrm>
            <a:custGeom>
              <a:avLst/>
              <a:gdLst>
                <a:gd name="connsiteX0" fmla="*/ 0 w 2636234"/>
                <a:gd name="connsiteY0" fmla="*/ 0 h 919096"/>
                <a:gd name="connsiteX1" fmla="*/ 417862 w 2636234"/>
                <a:gd name="connsiteY1" fmla="*/ 274415 h 919096"/>
                <a:gd name="connsiteX2" fmla="*/ 980218 w 2636234"/>
                <a:gd name="connsiteY2" fmla="*/ 607981 h 919096"/>
                <a:gd name="connsiteX3" fmla="*/ 1473137 w 2636234"/>
                <a:gd name="connsiteY3" fmla="*/ 792290 h 919096"/>
                <a:gd name="connsiteX4" fmla="*/ 1827276 w 2636234"/>
                <a:gd name="connsiteY4" fmla="*/ 914400 h 919096"/>
                <a:gd name="connsiteX5" fmla="*/ 2119218 w 2636234"/>
                <a:gd name="connsiteY5" fmla="*/ 847344 h 919096"/>
                <a:gd name="connsiteX6" fmla="*/ 2269998 w 2636234"/>
                <a:gd name="connsiteY6" fmla="*/ 610362 h 919096"/>
                <a:gd name="connsiteX7" fmla="*/ 2413540 w 2636234"/>
                <a:gd name="connsiteY7" fmla="*/ 361379 h 919096"/>
                <a:gd name="connsiteX8" fmla="*/ 2636235 w 2636234"/>
                <a:gd name="connsiteY8" fmla="*/ 66961 h 91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6234" h="919096">
                  <a:moveTo>
                    <a:pt x="0" y="0"/>
                  </a:moveTo>
                  <a:cubicBezTo>
                    <a:pt x="0" y="0"/>
                    <a:pt x="243745" y="162020"/>
                    <a:pt x="417862" y="274415"/>
                  </a:cubicBezTo>
                  <a:cubicBezTo>
                    <a:pt x="601409" y="392906"/>
                    <a:pt x="781145" y="518732"/>
                    <a:pt x="980218" y="607981"/>
                  </a:cubicBezTo>
                  <a:cubicBezTo>
                    <a:pt x="1140333" y="679799"/>
                    <a:pt x="1310545" y="726091"/>
                    <a:pt x="1473137" y="792290"/>
                  </a:cubicBezTo>
                  <a:cubicBezTo>
                    <a:pt x="1589532" y="839724"/>
                    <a:pt x="1702975" y="897922"/>
                    <a:pt x="1827276" y="914400"/>
                  </a:cubicBezTo>
                  <a:cubicBezTo>
                    <a:pt x="1930813" y="928116"/>
                    <a:pt x="2039208" y="913543"/>
                    <a:pt x="2119218" y="847344"/>
                  </a:cubicBezTo>
                  <a:cubicBezTo>
                    <a:pt x="2192084" y="786956"/>
                    <a:pt x="2228184" y="696087"/>
                    <a:pt x="2269998" y="610362"/>
                  </a:cubicBezTo>
                  <a:cubicBezTo>
                    <a:pt x="2312003" y="524161"/>
                    <a:pt x="2362867" y="442722"/>
                    <a:pt x="2413540" y="361379"/>
                  </a:cubicBezTo>
                  <a:cubicBezTo>
                    <a:pt x="2485835" y="245459"/>
                    <a:pt x="2514886" y="126873"/>
                    <a:pt x="2636235" y="66961"/>
                  </a:cubicBezTo>
                </a:path>
              </a:pathLst>
            </a:custGeom>
            <a:noFill/>
            <a:ln w="9525" cap="rnd">
              <a:solidFill>
                <a:schemeClr val="bg2">
                  <a:alpha val="2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D5B645CC-35E5-4026-A374-3213D0173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7625" y="1004887"/>
              <a:ext cx="2292381" cy="625711"/>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2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2" y="606171"/>
                  </a:cubicBezTo>
                  <a:cubicBezTo>
                    <a:pt x="1391602"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1" y="109347"/>
                    <a:pt x="2292382" y="0"/>
                    <a:pt x="2292382" y="0"/>
                  </a:cubicBezTo>
                </a:path>
              </a:pathLst>
            </a:custGeom>
            <a:noFill/>
            <a:ln w="9525" cap="rnd">
              <a:solidFill>
                <a:schemeClr val="bg2">
                  <a:alpha val="25000"/>
                </a:schemeClr>
              </a:solidFill>
              <a:prstDash val="lgDash"/>
              <a:round/>
            </a:ln>
          </p:spPr>
          <p:txBody>
            <a:bodyPr rtlCol="0" anchor="ctr"/>
            <a:lstStyle/>
            <a:p>
              <a:endParaRPr lang="en-US"/>
            </a:p>
          </p:txBody>
        </p:sp>
        <p:sp>
          <p:nvSpPr>
            <p:cNvPr id="69" name="Freeform: Shape 26">
              <a:extLst>
                <a:ext uri="{FF2B5EF4-FFF2-40B4-BE49-F238E27FC236}">
                  <a16:creationId xmlns:a16="http://schemas.microsoft.com/office/drawing/2014/main" id="{C17ABE3A-3743-4935-8680-30474904B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40696" y="1004887"/>
              <a:ext cx="1865852" cy="421548"/>
            </a:xfrm>
            <a:custGeom>
              <a:avLst/>
              <a:gdLst>
                <a:gd name="connsiteX0" fmla="*/ 1865852 w 1865852"/>
                <a:gd name="connsiteY0" fmla="*/ 0 h 421548"/>
                <a:gd name="connsiteX1" fmla="*/ 1535049 w 1865852"/>
                <a:gd name="connsiteY1" fmla="*/ 258699 h 421548"/>
                <a:gd name="connsiteX2" fmla="*/ 1247965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5" y="408051"/>
                  </a:cubicBezTo>
                  <a:cubicBezTo>
                    <a:pt x="1152239" y="430625"/>
                    <a:pt x="1053084" y="420815"/>
                    <a:pt x="955072" y="408051"/>
                  </a:cubicBezTo>
                  <a:cubicBezTo>
                    <a:pt x="833723" y="392240"/>
                    <a:pt x="711803" y="376142"/>
                    <a:pt x="596170" y="336233"/>
                  </a:cubicBezTo>
                  <a:cubicBezTo>
                    <a:pt x="486728" y="298418"/>
                    <a:pt x="382714" y="246412"/>
                    <a:pt x="283178" y="186881"/>
                  </a:cubicBezTo>
                  <a:cubicBezTo>
                    <a:pt x="176117" y="122777"/>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70" name="Freeform: Shape 27">
              <a:extLst>
                <a:ext uri="{FF2B5EF4-FFF2-40B4-BE49-F238E27FC236}">
                  <a16:creationId xmlns:a16="http://schemas.microsoft.com/office/drawing/2014/main" id="{C35BA021-8EE3-4AAC-886D-84BD02C5D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98062" y="1004887"/>
              <a:ext cx="1358265" cy="286935"/>
            </a:xfrm>
            <a:custGeom>
              <a:avLst/>
              <a:gdLst>
                <a:gd name="connsiteX0" fmla="*/ 0 w 1358265"/>
                <a:gd name="connsiteY0" fmla="*/ 11621 h 286935"/>
                <a:gd name="connsiteX1" fmla="*/ 200978 w 1358265"/>
                <a:gd name="connsiteY1" fmla="*/ 163830 h 286935"/>
                <a:gd name="connsiteX2" fmla="*/ 499586 w 1358265"/>
                <a:gd name="connsiteY2" fmla="*/ 258604 h 286935"/>
                <a:gd name="connsiteX3" fmla="*/ 780955 w 1358265"/>
                <a:gd name="connsiteY3" fmla="*/ 284417 h 286935"/>
                <a:gd name="connsiteX4" fmla="*/ 1027843 w 1358265"/>
                <a:gd name="connsiteY4" fmla="*/ 215456 h 286935"/>
                <a:gd name="connsiteX5" fmla="*/ 1358265 w 1358265"/>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5" h="286935">
                  <a:moveTo>
                    <a:pt x="0" y="11621"/>
                  </a:moveTo>
                  <a:cubicBezTo>
                    <a:pt x="0" y="11621"/>
                    <a:pt x="89249" y="104299"/>
                    <a:pt x="200978" y="163830"/>
                  </a:cubicBezTo>
                  <a:cubicBezTo>
                    <a:pt x="293465" y="213074"/>
                    <a:pt x="396812" y="237458"/>
                    <a:pt x="499586" y="258604"/>
                  </a:cubicBezTo>
                  <a:cubicBezTo>
                    <a:pt x="592360" y="277749"/>
                    <a:pt x="686753" y="293180"/>
                    <a:pt x="780955" y="284417"/>
                  </a:cubicBezTo>
                  <a:cubicBezTo>
                    <a:pt x="866585" y="276511"/>
                    <a:pt x="949166" y="250412"/>
                    <a:pt x="1027843" y="215456"/>
                  </a:cubicBezTo>
                  <a:cubicBezTo>
                    <a:pt x="1167860" y="153353"/>
                    <a:pt x="1358265" y="0"/>
                    <a:pt x="1358265" y="0"/>
                  </a:cubicBezTo>
                </a:path>
              </a:pathLst>
            </a:custGeom>
            <a:noFill/>
            <a:ln w="9525" cap="rnd">
              <a:solidFill>
                <a:schemeClr val="bg2">
                  <a:alpha val="25000"/>
                </a:schemeClr>
              </a:solidFill>
              <a:prstDash val="lgDash"/>
              <a:round/>
            </a:ln>
          </p:spPr>
          <p:txBody>
            <a:bodyPr rtlCol="0" anchor="ctr"/>
            <a:lstStyle/>
            <a:p>
              <a:endParaRPr lang="en-US"/>
            </a:p>
          </p:txBody>
        </p:sp>
        <p:sp>
          <p:nvSpPr>
            <p:cNvPr id="71" name="Freeform: Shape 28">
              <a:extLst>
                <a:ext uri="{FF2B5EF4-FFF2-40B4-BE49-F238E27FC236}">
                  <a16:creationId xmlns:a16="http://schemas.microsoft.com/office/drawing/2014/main" id="{474FDD7A-185B-4C48-925E-B353DDF0A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84276" y="1004887"/>
              <a:ext cx="890968" cy="167300"/>
            </a:xfrm>
            <a:custGeom>
              <a:avLst/>
              <a:gdLst>
                <a:gd name="connsiteX0" fmla="*/ 890968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8" y="0"/>
                  </a:moveTo>
                  <a:cubicBezTo>
                    <a:pt x="890968" y="0"/>
                    <a:pt x="763714" y="110585"/>
                    <a:pt x="657892" y="143732"/>
                  </a:cubicBezTo>
                  <a:cubicBezTo>
                    <a:pt x="577405" y="168974"/>
                    <a:pt x="491871" y="172593"/>
                    <a:pt x="408146" y="160973"/>
                  </a:cubicBezTo>
                  <a:cubicBezTo>
                    <a:pt x="235077" y="136970"/>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AECAF353-692D-4440-A095-A282E677A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65548" y="2182176"/>
              <a:ext cx="1677721" cy="3076193"/>
            </a:xfrm>
            <a:custGeom>
              <a:avLst/>
              <a:gdLst>
                <a:gd name="connsiteX0" fmla="*/ 1665434 w 1677721"/>
                <a:gd name="connsiteY0" fmla="*/ 3076194 h 3076193"/>
                <a:gd name="connsiteX1" fmla="*/ 1068693 w 1677721"/>
                <a:gd name="connsiteY1" fmla="*/ 3054382 h 3076193"/>
                <a:gd name="connsiteX2" fmla="*/ 852952 w 1677721"/>
                <a:gd name="connsiteY2" fmla="*/ 3054382 h 3076193"/>
                <a:gd name="connsiteX3" fmla="*/ 519481 w 1677721"/>
                <a:gd name="connsiteY3" fmla="*/ 3002471 h 3076193"/>
                <a:gd name="connsiteX4" fmla="*/ 400610 w 1677721"/>
                <a:gd name="connsiteY4" fmla="*/ 2945892 h 3076193"/>
                <a:gd name="connsiteX5" fmla="*/ 184868 w 1677721"/>
                <a:gd name="connsiteY5" fmla="*/ 2706910 h 3076193"/>
                <a:gd name="connsiteX6" fmla="*/ 59138 w 1677721"/>
                <a:gd name="connsiteY6" fmla="*/ 2451830 h 3076193"/>
                <a:gd name="connsiteX7" fmla="*/ 274 w 1677721"/>
                <a:gd name="connsiteY7" fmla="*/ 2128552 h 3076193"/>
                <a:gd name="connsiteX8" fmla="*/ 172200 w 1677721"/>
                <a:gd name="connsiteY8" fmla="*/ 1672590 h 3076193"/>
                <a:gd name="connsiteX9" fmla="*/ 446806 w 1677721"/>
                <a:gd name="connsiteY9" fmla="*/ 1445133 h 3076193"/>
                <a:gd name="connsiteX10" fmla="*/ 633686 w 1677721"/>
                <a:gd name="connsiteY10" fmla="*/ 1381601 h 3076193"/>
                <a:gd name="connsiteX11" fmla="*/ 840188 w 1677721"/>
                <a:gd name="connsiteY11" fmla="*/ 1260348 h 3076193"/>
                <a:gd name="connsiteX12" fmla="*/ 904768 w 1677721"/>
                <a:gd name="connsiteY12" fmla="*/ 1108615 h 3076193"/>
                <a:gd name="connsiteX13" fmla="*/ 926294 w 1677721"/>
                <a:gd name="connsiteY13" fmla="*/ 955453 h 3076193"/>
                <a:gd name="connsiteX14" fmla="*/ 912959 w 1677721"/>
                <a:gd name="connsiteY14" fmla="*/ 763905 h 3076193"/>
                <a:gd name="connsiteX15" fmla="*/ 949535 w 1677721"/>
                <a:gd name="connsiteY15" fmla="*/ 651320 h 3076193"/>
                <a:gd name="connsiteX16" fmla="*/ 1089934 w 1677721"/>
                <a:gd name="connsiteY16" fmla="*/ 510826 h 3076193"/>
                <a:gd name="connsiteX17" fmla="*/ 1324535 w 1677721"/>
                <a:gd name="connsiteY17" fmla="*/ 323278 h 3076193"/>
                <a:gd name="connsiteX18" fmla="*/ 1677721 w 1677721"/>
                <a:gd name="connsiteY18" fmla="*/ 0 h 307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77721" h="3076193">
                  <a:moveTo>
                    <a:pt x="1665434" y="3076194"/>
                  </a:moveTo>
                  <a:cubicBezTo>
                    <a:pt x="1494651" y="3069431"/>
                    <a:pt x="1239571" y="3053620"/>
                    <a:pt x="1068693" y="3054382"/>
                  </a:cubicBezTo>
                  <a:cubicBezTo>
                    <a:pt x="996779" y="3054668"/>
                    <a:pt x="924866" y="3056573"/>
                    <a:pt x="852952" y="3054382"/>
                  </a:cubicBezTo>
                  <a:cubicBezTo>
                    <a:pt x="739890" y="3050953"/>
                    <a:pt x="626638" y="3038380"/>
                    <a:pt x="519481" y="3002471"/>
                  </a:cubicBezTo>
                  <a:cubicBezTo>
                    <a:pt x="477667" y="2988469"/>
                    <a:pt x="437567" y="2969990"/>
                    <a:pt x="400610" y="2945892"/>
                  </a:cubicBezTo>
                  <a:cubicBezTo>
                    <a:pt x="309836" y="2886837"/>
                    <a:pt x="242876" y="2798731"/>
                    <a:pt x="184868" y="2706910"/>
                  </a:cubicBezTo>
                  <a:cubicBezTo>
                    <a:pt x="134005" y="2626519"/>
                    <a:pt x="91618" y="2541175"/>
                    <a:pt x="59138" y="2451830"/>
                  </a:cubicBezTo>
                  <a:cubicBezTo>
                    <a:pt x="21324" y="2347913"/>
                    <a:pt x="-2870" y="2238947"/>
                    <a:pt x="274" y="2128552"/>
                  </a:cubicBezTo>
                  <a:cubicBezTo>
                    <a:pt x="4941" y="1962531"/>
                    <a:pt x="71044" y="1804797"/>
                    <a:pt x="172200" y="1672590"/>
                  </a:cubicBezTo>
                  <a:cubicBezTo>
                    <a:pt x="245638" y="1576578"/>
                    <a:pt x="336220" y="1493615"/>
                    <a:pt x="446806" y="1445133"/>
                  </a:cubicBezTo>
                  <a:cubicBezTo>
                    <a:pt x="507099" y="1418749"/>
                    <a:pt x="571012" y="1401890"/>
                    <a:pt x="633686" y="1381601"/>
                  </a:cubicBezTo>
                  <a:cubicBezTo>
                    <a:pt x="711696" y="1356455"/>
                    <a:pt x="789992" y="1324356"/>
                    <a:pt x="840188" y="1260348"/>
                  </a:cubicBezTo>
                  <a:cubicBezTo>
                    <a:pt x="874478" y="1216724"/>
                    <a:pt x="891528" y="1162812"/>
                    <a:pt x="904768" y="1108615"/>
                  </a:cubicBezTo>
                  <a:cubicBezTo>
                    <a:pt x="917055" y="1058323"/>
                    <a:pt x="927152" y="1007174"/>
                    <a:pt x="926294" y="955453"/>
                  </a:cubicBezTo>
                  <a:cubicBezTo>
                    <a:pt x="925246" y="891159"/>
                    <a:pt x="907720" y="827913"/>
                    <a:pt x="912959" y="763905"/>
                  </a:cubicBezTo>
                  <a:cubicBezTo>
                    <a:pt x="916198" y="724090"/>
                    <a:pt x="928961" y="685610"/>
                    <a:pt x="949535" y="651320"/>
                  </a:cubicBezTo>
                  <a:cubicBezTo>
                    <a:pt x="983825" y="594170"/>
                    <a:pt x="1037737" y="552640"/>
                    <a:pt x="1089934" y="510826"/>
                  </a:cubicBezTo>
                  <a:cubicBezTo>
                    <a:pt x="1168039" y="448247"/>
                    <a:pt x="1245477" y="384619"/>
                    <a:pt x="1324535" y="323278"/>
                  </a:cubicBezTo>
                  <a:cubicBezTo>
                    <a:pt x="1423785" y="246221"/>
                    <a:pt x="1594854" y="94202"/>
                    <a:pt x="1677721" y="0"/>
                  </a:cubicBezTo>
                </a:path>
              </a:pathLst>
            </a:custGeom>
            <a:noFill/>
            <a:ln w="9525" cap="rnd">
              <a:solidFill>
                <a:schemeClr val="bg2">
                  <a:alpha val="25000"/>
                </a:schemeClr>
              </a:solidFill>
              <a:prstDash val="lgDash"/>
              <a:round/>
            </a:ln>
          </p:spPr>
          <p:txBody>
            <a:bodyPr rtlCol="0" anchor="ctr"/>
            <a:lstStyle/>
            <a:p>
              <a:endParaRPr lang="en-US"/>
            </a:p>
          </p:txBody>
        </p:sp>
        <p:sp>
          <p:nvSpPr>
            <p:cNvPr id="72" name="Freeform: Shape 30">
              <a:extLst>
                <a:ext uri="{FF2B5EF4-FFF2-40B4-BE49-F238E27FC236}">
                  <a16:creationId xmlns:a16="http://schemas.microsoft.com/office/drawing/2014/main" id="{68A28F31-C1FD-4B00-8A52-48952AB443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40193" y="2492025"/>
              <a:ext cx="1468691" cy="2607257"/>
            </a:xfrm>
            <a:custGeom>
              <a:avLst/>
              <a:gdLst>
                <a:gd name="connsiteX0" fmla="*/ 1450689 w 1468691"/>
                <a:gd name="connsiteY0" fmla="*/ 2568321 h 2607257"/>
                <a:gd name="connsiteX1" fmla="*/ 1210183 w 1468691"/>
                <a:gd name="connsiteY1" fmla="*/ 2590609 h 2607257"/>
                <a:gd name="connsiteX2" fmla="*/ 905573 w 1468691"/>
                <a:gd name="connsiteY2" fmla="*/ 2606802 h 2607257"/>
                <a:gd name="connsiteX3" fmla="*/ 558292 w 1468691"/>
                <a:gd name="connsiteY3" fmla="*/ 2587181 h 2607257"/>
                <a:gd name="connsiteX4" fmla="*/ 467138 w 1468691"/>
                <a:gd name="connsiteY4" fmla="*/ 2568702 h 2607257"/>
                <a:gd name="connsiteX5" fmla="*/ 206343 w 1468691"/>
                <a:gd name="connsiteY5" fmla="*/ 2407063 h 2607257"/>
                <a:gd name="connsiteX6" fmla="*/ 78613 w 1468691"/>
                <a:gd name="connsiteY6" fmla="*/ 2211896 h 2607257"/>
                <a:gd name="connsiteX7" fmla="*/ 2032 w 1468691"/>
                <a:gd name="connsiteY7" fmla="*/ 1936623 h 2607257"/>
                <a:gd name="connsiteX8" fmla="*/ 21177 w 1468691"/>
                <a:gd name="connsiteY8" fmla="*/ 1749933 h 2607257"/>
                <a:gd name="connsiteX9" fmla="*/ 116903 w 1468691"/>
                <a:gd name="connsiteY9" fmla="*/ 1594295 h 2607257"/>
                <a:gd name="connsiteX10" fmla="*/ 241300 w 1468691"/>
                <a:gd name="connsiteY10" fmla="*/ 1512951 h 2607257"/>
                <a:gd name="connsiteX11" fmla="*/ 475805 w 1468691"/>
                <a:gd name="connsiteY11" fmla="*/ 1500949 h 2607257"/>
                <a:gd name="connsiteX12" fmla="*/ 664781 w 1468691"/>
                <a:gd name="connsiteY12" fmla="*/ 1541621 h 2607257"/>
                <a:gd name="connsiteX13" fmla="*/ 803560 w 1468691"/>
                <a:gd name="connsiteY13" fmla="*/ 1541621 h 2607257"/>
                <a:gd name="connsiteX14" fmla="*/ 942340 w 1468691"/>
                <a:gd name="connsiteY14" fmla="*/ 1429131 h 2607257"/>
                <a:gd name="connsiteX15" fmla="*/ 1018921 w 1468691"/>
                <a:gd name="connsiteY15" fmla="*/ 1163383 h 2607257"/>
                <a:gd name="connsiteX16" fmla="*/ 1061974 w 1468691"/>
                <a:gd name="connsiteY16" fmla="*/ 811530 h 2607257"/>
                <a:gd name="connsiteX17" fmla="*/ 1114647 w 1468691"/>
                <a:gd name="connsiteY17" fmla="*/ 574548 h 2607257"/>
                <a:gd name="connsiteX18" fmla="*/ 1243806 w 1468691"/>
                <a:gd name="connsiteY18" fmla="*/ 284893 h 2607257"/>
                <a:gd name="connsiteX19" fmla="*/ 1468691 w 1468691"/>
                <a:gd name="connsiteY19" fmla="*/ 0 h 260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8691" h="2607257">
                  <a:moveTo>
                    <a:pt x="1450689" y="2568321"/>
                  </a:moveTo>
                  <a:cubicBezTo>
                    <a:pt x="1398682" y="2574989"/>
                    <a:pt x="1262570" y="2587752"/>
                    <a:pt x="1210183" y="2590609"/>
                  </a:cubicBezTo>
                  <a:cubicBezTo>
                    <a:pt x="1108646" y="2596134"/>
                    <a:pt x="1007205" y="2604707"/>
                    <a:pt x="905573" y="2606802"/>
                  </a:cubicBezTo>
                  <a:cubicBezTo>
                    <a:pt x="789464" y="2609088"/>
                    <a:pt x="673354" y="2602802"/>
                    <a:pt x="558292" y="2587181"/>
                  </a:cubicBezTo>
                  <a:cubicBezTo>
                    <a:pt x="527526" y="2582990"/>
                    <a:pt x="497046" y="2577274"/>
                    <a:pt x="467138" y="2568702"/>
                  </a:cubicBezTo>
                  <a:cubicBezTo>
                    <a:pt x="367220" y="2540222"/>
                    <a:pt x="277876" y="2482501"/>
                    <a:pt x="206343" y="2407063"/>
                  </a:cubicBezTo>
                  <a:cubicBezTo>
                    <a:pt x="152527" y="2350294"/>
                    <a:pt x="111379" y="2283047"/>
                    <a:pt x="78613" y="2211896"/>
                  </a:cubicBezTo>
                  <a:cubicBezTo>
                    <a:pt x="38513" y="2124742"/>
                    <a:pt x="9938" y="2032159"/>
                    <a:pt x="2032" y="1936623"/>
                  </a:cubicBezTo>
                  <a:cubicBezTo>
                    <a:pt x="-3207" y="1873567"/>
                    <a:pt x="1174" y="1809845"/>
                    <a:pt x="21177" y="1749933"/>
                  </a:cubicBezTo>
                  <a:cubicBezTo>
                    <a:pt x="40608" y="1691449"/>
                    <a:pt x="73469" y="1638109"/>
                    <a:pt x="116903" y="1594295"/>
                  </a:cubicBezTo>
                  <a:cubicBezTo>
                    <a:pt x="152241" y="1558576"/>
                    <a:pt x="194151" y="1530001"/>
                    <a:pt x="241300" y="1512951"/>
                  </a:cubicBezTo>
                  <a:cubicBezTo>
                    <a:pt x="315881" y="1485900"/>
                    <a:pt x="397224" y="1487519"/>
                    <a:pt x="475805" y="1500949"/>
                  </a:cubicBezTo>
                  <a:cubicBezTo>
                    <a:pt x="539337" y="1511808"/>
                    <a:pt x="601440" y="1529810"/>
                    <a:pt x="664781" y="1541621"/>
                  </a:cubicBezTo>
                  <a:cubicBezTo>
                    <a:pt x="710977" y="1550194"/>
                    <a:pt x="758412" y="1554194"/>
                    <a:pt x="803560" y="1541621"/>
                  </a:cubicBezTo>
                  <a:cubicBezTo>
                    <a:pt x="862711" y="1525143"/>
                    <a:pt x="909288" y="1481233"/>
                    <a:pt x="942340" y="1429131"/>
                  </a:cubicBezTo>
                  <a:cubicBezTo>
                    <a:pt x="992156" y="1350455"/>
                    <a:pt x="1006919" y="1256157"/>
                    <a:pt x="1018921" y="1163383"/>
                  </a:cubicBezTo>
                  <a:cubicBezTo>
                    <a:pt x="1034065" y="1046131"/>
                    <a:pt x="1043972" y="928306"/>
                    <a:pt x="1061974" y="811530"/>
                  </a:cubicBezTo>
                  <a:cubicBezTo>
                    <a:pt x="1074356" y="731425"/>
                    <a:pt x="1091120" y="652081"/>
                    <a:pt x="1114647" y="574548"/>
                  </a:cubicBezTo>
                  <a:cubicBezTo>
                    <a:pt x="1145413" y="472916"/>
                    <a:pt x="1187990" y="375094"/>
                    <a:pt x="1243806" y="284893"/>
                  </a:cubicBezTo>
                  <a:cubicBezTo>
                    <a:pt x="1307623" y="181832"/>
                    <a:pt x="1388396" y="90868"/>
                    <a:pt x="1468691" y="0"/>
                  </a:cubicBezTo>
                </a:path>
              </a:pathLst>
            </a:custGeom>
            <a:noFill/>
            <a:ln w="9525" cap="rnd">
              <a:solidFill>
                <a:schemeClr val="bg2">
                  <a:alpha val="25000"/>
                </a:schemeClr>
              </a:solidFill>
              <a:prstDash val="lgDash"/>
              <a:round/>
            </a:ln>
          </p:spPr>
          <p:txBody>
            <a:bodyPr rtlCol="0" anchor="ctr"/>
            <a:lstStyle/>
            <a:p>
              <a:endParaRPr lang="en-US"/>
            </a:p>
          </p:txBody>
        </p:sp>
        <p:sp>
          <p:nvSpPr>
            <p:cNvPr id="73" name="Freeform: Shape 31">
              <a:extLst>
                <a:ext uri="{FF2B5EF4-FFF2-40B4-BE49-F238E27FC236}">
                  <a16:creationId xmlns:a16="http://schemas.microsoft.com/office/drawing/2014/main" id="{E1E3F6DD-B482-497A-843E-010612C85F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58181" y="2783204"/>
              <a:ext cx="1175182" cy="2095685"/>
            </a:xfrm>
            <a:custGeom>
              <a:avLst/>
              <a:gdLst>
                <a:gd name="connsiteX0" fmla="*/ 1175183 w 1175182"/>
                <a:gd name="connsiteY0" fmla="*/ 1950434 h 2095685"/>
                <a:gd name="connsiteX1" fmla="*/ 696075 w 1175182"/>
                <a:gd name="connsiteY1" fmla="*/ 2077307 h 2095685"/>
                <a:gd name="connsiteX2" fmla="*/ 349175 w 1175182"/>
                <a:gd name="connsiteY2" fmla="*/ 2089309 h 2095685"/>
                <a:gd name="connsiteX3" fmla="*/ 73997 w 1175182"/>
                <a:gd name="connsiteY3" fmla="*/ 1987582 h 2095685"/>
                <a:gd name="connsiteX4" fmla="*/ 2179 w 1175182"/>
                <a:gd name="connsiteY4" fmla="*/ 1818037 h 2095685"/>
                <a:gd name="connsiteX5" fmla="*/ 18086 w 1175182"/>
                <a:gd name="connsiteY5" fmla="*/ 1694402 h 2095685"/>
                <a:gd name="connsiteX6" fmla="*/ 161627 w 1175182"/>
                <a:gd name="connsiteY6" fmla="*/ 1594676 h 2095685"/>
                <a:gd name="connsiteX7" fmla="*/ 384893 w 1175182"/>
                <a:gd name="connsiteY7" fmla="*/ 1664494 h 2095685"/>
                <a:gd name="connsiteX8" fmla="*/ 648069 w 1175182"/>
                <a:gd name="connsiteY8" fmla="*/ 1684401 h 2095685"/>
                <a:gd name="connsiteX9" fmla="*/ 831520 w 1175182"/>
                <a:gd name="connsiteY9" fmla="*/ 1550765 h 2095685"/>
                <a:gd name="connsiteX10" fmla="*/ 909245 w 1175182"/>
                <a:gd name="connsiteY10" fmla="*/ 1315402 h 2095685"/>
                <a:gd name="connsiteX11" fmla="*/ 975062 w 1175182"/>
                <a:gd name="connsiteY11" fmla="*/ 876586 h 2095685"/>
                <a:gd name="connsiteX12" fmla="*/ 989064 w 1175182"/>
                <a:gd name="connsiteY12" fmla="*/ 591312 h 2095685"/>
                <a:gd name="connsiteX13" fmla="*/ 1158514 w 1175182"/>
                <a:gd name="connsiteY13" fmla="*/ 0 h 209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182" h="2095685">
                  <a:moveTo>
                    <a:pt x="1175183" y="1950434"/>
                  </a:moveTo>
                  <a:cubicBezTo>
                    <a:pt x="1097554" y="1973485"/>
                    <a:pt x="775799" y="2063115"/>
                    <a:pt x="696075" y="2077307"/>
                  </a:cubicBezTo>
                  <a:cubicBezTo>
                    <a:pt x="581489" y="2097786"/>
                    <a:pt x="465094" y="2100167"/>
                    <a:pt x="349175" y="2089309"/>
                  </a:cubicBezTo>
                  <a:cubicBezTo>
                    <a:pt x="247638" y="2079784"/>
                    <a:pt x="142292" y="2061401"/>
                    <a:pt x="73997" y="1987582"/>
                  </a:cubicBezTo>
                  <a:cubicBezTo>
                    <a:pt x="31420" y="1941481"/>
                    <a:pt x="9513" y="1880616"/>
                    <a:pt x="2179" y="1818037"/>
                  </a:cubicBezTo>
                  <a:cubicBezTo>
                    <a:pt x="-2774" y="1775746"/>
                    <a:pt x="-12" y="1732693"/>
                    <a:pt x="18086" y="1694402"/>
                  </a:cubicBezTo>
                  <a:cubicBezTo>
                    <a:pt x="44755" y="1638110"/>
                    <a:pt x="99810" y="1600295"/>
                    <a:pt x="161627" y="1594676"/>
                  </a:cubicBezTo>
                  <a:cubicBezTo>
                    <a:pt x="240304" y="1587532"/>
                    <a:pt x="310312" y="1635633"/>
                    <a:pt x="384893" y="1664494"/>
                  </a:cubicBezTo>
                  <a:cubicBezTo>
                    <a:pt x="468904" y="1696974"/>
                    <a:pt x="561392" y="1708594"/>
                    <a:pt x="648069" y="1684401"/>
                  </a:cubicBezTo>
                  <a:cubicBezTo>
                    <a:pt x="723602" y="1663351"/>
                    <a:pt x="788563" y="1616488"/>
                    <a:pt x="831520" y="1550765"/>
                  </a:cubicBezTo>
                  <a:cubicBezTo>
                    <a:pt x="877050" y="1480947"/>
                    <a:pt x="893052" y="1397508"/>
                    <a:pt x="909245" y="1315402"/>
                  </a:cubicBezTo>
                  <a:cubicBezTo>
                    <a:pt x="938010" y="1170051"/>
                    <a:pt x="963156" y="1024128"/>
                    <a:pt x="975062" y="876586"/>
                  </a:cubicBezTo>
                  <a:cubicBezTo>
                    <a:pt x="982682" y="781717"/>
                    <a:pt x="981539" y="686276"/>
                    <a:pt x="989064" y="591312"/>
                  </a:cubicBezTo>
                  <a:cubicBezTo>
                    <a:pt x="998970" y="465296"/>
                    <a:pt x="981730" y="160211"/>
                    <a:pt x="1158514" y="0"/>
                  </a:cubicBezTo>
                </a:path>
              </a:pathLst>
            </a:custGeom>
            <a:noFill/>
            <a:ln w="9525" cap="rnd">
              <a:solidFill>
                <a:schemeClr val="bg2">
                  <a:alpha val="25000"/>
                </a:schemeClr>
              </a:solidFill>
              <a:prstDash val="lgDash"/>
              <a:round/>
            </a:ln>
          </p:spPr>
          <p:txBody>
            <a:bodyPr rtlCol="0" anchor="ctr"/>
            <a:lstStyle/>
            <a:p>
              <a:endParaRPr lang="en-US"/>
            </a:p>
          </p:txBody>
        </p:sp>
      </p:grpSp>
      <p:grpSp>
        <p:nvGrpSpPr>
          <p:cNvPr id="74" name="Group 39">
            <a:extLst>
              <a:ext uri="{FF2B5EF4-FFF2-40B4-BE49-F238E27FC236}">
                <a16:creationId xmlns:a16="http://schemas.microsoft.com/office/drawing/2014/main" id="{A5761FD8-9CFD-4F5A-AB69-F179306BC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75" name="Graphic 157">
              <a:extLst>
                <a:ext uri="{FF2B5EF4-FFF2-40B4-BE49-F238E27FC236}">
                  <a16:creationId xmlns:a16="http://schemas.microsoft.com/office/drawing/2014/main" id="{853A7FDC-72AB-4F06-8A0A-EE5BE087D7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6" name="Freeform: Shape 42">
                <a:extLst>
                  <a:ext uri="{FF2B5EF4-FFF2-40B4-BE49-F238E27FC236}">
                    <a16:creationId xmlns:a16="http://schemas.microsoft.com/office/drawing/2014/main" id="{4F1A41BD-2192-490D-9C88-AB9D24292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7" name="Freeform: Shape 43">
                <a:extLst>
                  <a:ext uri="{FF2B5EF4-FFF2-40B4-BE49-F238E27FC236}">
                    <a16:creationId xmlns:a16="http://schemas.microsoft.com/office/drawing/2014/main" id="{C2F4F134-CBCA-4B59-8D8A-AEF12063F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8" name="Freeform: Shape 44">
                <a:extLst>
                  <a:ext uri="{FF2B5EF4-FFF2-40B4-BE49-F238E27FC236}">
                    <a16:creationId xmlns:a16="http://schemas.microsoft.com/office/drawing/2014/main" id="{6399BC90-16E2-4AAD-9BB1-6FECCA22B7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393E4470-E7B4-49CF-9EEF-4F40E31F3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E25ED4C5-C452-433A-9E42-979F52F8B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40B2D17D-9313-4262-BB14-4030DE291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33B17B98-027F-4155-A5F5-FED5D0F73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79" name="Freeform: Shape 41">
              <a:extLst>
                <a:ext uri="{FF2B5EF4-FFF2-40B4-BE49-F238E27FC236}">
                  <a16:creationId xmlns:a16="http://schemas.microsoft.com/office/drawing/2014/main" id="{01EB1739-4A5E-4811-8CCC-6E261D2921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385505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60B7A7EB-D691-4150-9035-852B0A369CDD}"/>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t="12505" r="-1" b="4157"/>
          <a:stretch/>
        </p:blipFill>
        <p:spPr>
          <a:xfrm>
            <a:off x="20" y="10"/>
            <a:ext cx="12188932" cy="6856614"/>
          </a:xfrm>
          <a:prstGeom prst="rect">
            <a:avLst/>
          </a:prstGeom>
        </p:spPr>
      </p:pic>
      <p:grpSp>
        <p:nvGrpSpPr>
          <p:cNvPr id="14" name="Group 13">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5"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7" name="Freeform: Shape 16">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6" name="Freeform: Shape 15">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5"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27"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28" name="Freeform: Shape 27">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0"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41" name="Freeform: Shape 40">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1" name="Freeform: Shape 30">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Tree>
    <p:extLst>
      <p:ext uri="{BB962C8B-B14F-4D97-AF65-F5344CB8AC3E}">
        <p14:creationId xmlns:p14="http://schemas.microsoft.com/office/powerpoint/2010/main" val="1830054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Freeform: Shape 17">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0" name="Freeform: Shape 19">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2" name="Freeform: Shape 21">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5" name="Freeform: Shape 24">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3"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4" name="Freeform: Shape 33">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42" name="Rectangle 4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71D2458-849A-407D-901F-A9B65B2F3689}"/>
              </a:ext>
            </a:extLst>
          </p:cNvPr>
          <p:cNvSpPr>
            <a:spLocks noGrp="1"/>
          </p:cNvSpPr>
          <p:nvPr>
            <p:ph type="title"/>
          </p:nvPr>
        </p:nvSpPr>
        <p:spPr>
          <a:xfrm>
            <a:off x="996275" y="4098524"/>
            <a:ext cx="5996628" cy="2226076"/>
          </a:xfrm>
        </p:spPr>
        <p:txBody>
          <a:bodyPr vert="horz" lIns="91440" tIns="45720" rIns="91440" bIns="45720" rtlCol="0" anchor="ctr">
            <a:normAutofit/>
          </a:bodyPr>
          <a:lstStyle/>
          <a:p>
            <a:r>
              <a:rPr lang="en-US" sz="5400" kern="1200" dirty="0" err="1">
                <a:solidFill>
                  <a:schemeClr val="tx2"/>
                </a:solidFill>
                <a:latin typeface="Segoe UI" pitchFamily="34" charset="0"/>
                <a:ea typeface="Verdana" pitchFamily="34" charset="0"/>
                <a:cs typeface="Segoe UI" pitchFamily="34" charset="0"/>
              </a:rPr>
              <a:t>Onychophagia</a:t>
            </a:r>
            <a:r>
              <a:rPr lang="en-US" sz="5400" kern="1200" dirty="0">
                <a:solidFill>
                  <a:schemeClr val="tx2"/>
                </a:solidFill>
                <a:latin typeface="Segoe UI" pitchFamily="34" charset="0"/>
                <a:ea typeface="Verdana" pitchFamily="34" charset="0"/>
                <a:cs typeface="Segoe UI" pitchFamily="34" charset="0"/>
              </a:rPr>
              <a:t> </a:t>
            </a:r>
          </a:p>
        </p:txBody>
      </p:sp>
      <p:grpSp>
        <p:nvGrpSpPr>
          <p:cNvPr id="46" name="Bottom Right">
            <a:extLst>
              <a:ext uri="{FF2B5EF4-FFF2-40B4-BE49-F238E27FC236}">
                <a16:creationId xmlns:a16="http://schemas.microsoft.com/office/drawing/2014/main" id="{EA367432-6738-49D4-AF93-E7813B0E1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47" name="Graphic 157">
              <a:extLst>
                <a:ext uri="{FF2B5EF4-FFF2-40B4-BE49-F238E27FC236}">
                  <a16:creationId xmlns:a16="http://schemas.microsoft.com/office/drawing/2014/main" id="{B5A8C065-76AC-415C-9478-BCF5264400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49" name="Freeform: Shape 48">
                <a:extLst>
                  <a:ext uri="{FF2B5EF4-FFF2-40B4-BE49-F238E27FC236}">
                    <a16:creationId xmlns:a16="http://schemas.microsoft.com/office/drawing/2014/main" id="{8ED31351-E549-40EE-9ACA-0AA4CD1CB7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Shape 49">
                <a:extLst>
                  <a:ext uri="{FF2B5EF4-FFF2-40B4-BE49-F238E27FC236}">
                    <a16:creationId xmlns:a16="http://schemas.microsoft.com/office/drawing/2014/main" id="{632CF217-C701-478F-B665-882050E84B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Shape 50">
                <a:extLst>
                  <a:ext uri="{FF2B5EF4-FFF2-40B4-BE49-F238E27FC236}">
                    <a16:creationId xmlns:a16="http://schemas.microsoft.com/office/drawing/2014/main" id="{E0DA10A1-D255-42F9-A2F6-23497BC91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Shape 51">
                <a:extLst>
                  <a:ext uri="{FF2B5EF4-FFF2-40B4-BE49-F238E27FC236}">
                    <a16:creationId xmlns:a16="http://schemas.microsoft.com/office/drawing/2014/main" id="{6583B795-852B-45B4-8072-1CC90BDAD2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Shape 52">
                <a:extLst>
                  <a:ext uri="{FF2B5EF4-FFF2-40B4-BE49-F238E27FC236}">
                    <a16:creationId xmlns:a16="http://schemas.microsoft.com/office/drawing/2014/main" id="{FA9F84D0-7726-457F-975C-3C8B44BEB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Shape 53">
                <a:extLst>
                  <a:ext uri="{FF2B5EF4-FFF2-40B4-BE49-F238E27FC236}">
                    <a16:creationId xmlns:a16="http://schemas.microsoft.com/office/drawing/2014/main" id="{F751187D-89DE-4047-94E1-64D92F29B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Shape 54">
                <a:extLst>
                  <a:ext uri="{FF2B5EF4-FFF2-40B4-BE49-F238E27FC236}">
                    <a16:creationId xmlns:a16="http://schemas.microsoft.com/office/drawing/2014/main" id="{1F27AB79-2057-4384-A817-EEE2FA8AA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48" name="Freeform: Shape 47">
              <a:extLst>
                <a:ext uri="{FF2B5EF4-FFF2-40B4-BE49-F238E27FC236}">
                  <a16:creationId xmlns:a16="http://schemas.microsoft.com/office/drawing/2014/main" id="{8920B662-D0D9-421B-B1E6-D16C16E22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9" name="Picture 8" descr="A picture containing cosmetic&#10;&#10;Description automatically generated">
            <a:extLst>
              <a:ext uri="{FF2B5EF4-FFF2-40B4-BE49-F238E27FC236}">
                <a16:creationId xmlns:a16="http://schemas.microsoft.com/office/drawing/2014/main" id="{2BE62F7A-63BA-4F4D-A79E-9626062E7887}"/>
              </a:ext>
            </a:extLst>
          </p:cNvPr>
          <p:cNvPicPr>
            <a:picLocks noChangeAspect="1"/>
          </p:cNvPicPr>
          <p:nvPr/>
        </p:nvPicPr>
        <p:blipFill rotWithShape="1">
          <a:blip r:embed="rId2">
            <a:extLst>
              <a:ext uri="{28A0092B-C50C-407E-A947-70E740481C1C}">
                <a14:useLocalDpi xmlns:a14="http://schemas.microsoft.com/office/drawing/2010/main" val="0"/>
              </a:ext>
            </a:extLst>
          </a:blip>
          <a:srcRect l="41164" r="19005" b="-1"/>
          <a:stretch/>
        </p:blipFill>
        <p:spPr>
          <a:xfrm>
            <a:off x="198741" y="10"/>
            <a:ext cx="2973797" cy="3919684"/>
          </a:xfrm>
          <a:prstGeom prst="rect">
            <a:avLst/>
          </a:prstGeom>
        </p:spPr>
      </p:pic>
      <p:grpSp>
        <p:nvGrpSpPr>
          <p:cNvPr id="57" name="Top left">
            <a:extLst>
              <a:ext uri="{FF2B5EF4-FFF2-40B4-BE49-F238E27FC236}">
                <a16:creationId xmlns:a16="http://schemas.microsoft.com/office/drawing/2014/main" id="{A8DAF2FE-BE98-4700-8EB1-CCAFED81DF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6721"/>
            <a:ext cx="2198951" cy="3331254"/>
            <a:chOff x="10849" y="15178"/>
            <a:chExt cx="2198951" cy="3331254"/>
          </a:xfrm>
        </p:grpSpPr>
        <p:sp>
          <p:nvSpPr>
            <p:cNvPr id="58" name="Freeform: Shape 57">
              <a:extLst>
                <a:ext uri="{FF2B5EF4-FFF2-40B4-BE49-F238E27FC236}">
                  <a16:creationId xmlns:a16="http://schemas.microsoft.com/office/drawing/2014/main" id="{C6BE35D2-1279-4BEE-969B-82906A7FC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Shape 58">
              <a:extLst>
                <a:ext uri="{FF2B5EF4-FFF2-40B4-BE49-F238E27FC236}">
                  <a16:creationId xmlns:a16="http://schemas.microsoft.com/office/drawing/2014/main" id="{7B5432E4-69B3-4469-8701-294B5E709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Shape 59">
              <a:extLst>
                <a:ext uri="{FF2B5EF4-FFF2-40B4-BE49-F238E27FC236}">
                  <a16:creationId xmlns:a16="http://schemas.microsoft.com/office/drawing/2014/main" id="{24FF943A-7F10-4A1E-A55E-19F118304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Shape 60">
              <a:extLst>
                <a:ext uri="{FF2B5EF4-FFF2-40B4-BE49-F238E27FC236}">
                  <a16:creationId xmlns:a16="http://schemas.microsoft.com/office/drawing/2014/main" id="{41A1D1FD-D1EE-45BC-838B-D3E5D9708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Shape 61">
              <a:extLst>
                <a:ext uri="{FF2B5EF4-FFF2-40B4-BE49-F238E27FC236}">
                  <a16:creationId xmlns:a16="http://schemas.microsoft.com/office/drawing/2014/main" id="{EE5940A9-5D59-46CB-A51C-95209E0D7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Shape 62">
              <a:extLst>
                <a:ext uri="{FF2B5EF4-FFF2-40B4-BE49-F238E27FC236}">
                  <a16:creationId xmlns:a16="http://schemas.microsoft.com/office/drawing/2014/main" id="{C852B211-0024-4C45-8C97-D88E57CC7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Shape 63">
              <a:extLst>
                <a:ext uri="{FF2B5EF4-FFF2-40B4-BE49-F238E27FC236}">
                  <a16:creationId xmlns:a16="http://schemas.microsoft.com/office/drawing/2014/main" id="{57B616DD-7908-457B-BC0A-A8FAA4A424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66" name="Cross">
            <a:extLst>
              <a:ext uri="{FF2B5EF4-FFF2-40B4-BE49-F238E27FC236}">
                <a16:creationId xmlns:a16="http://schemas.microsoft.com/office/drawing/2014/main" id="{14B18E85-4CFD-4050-B41A-AB717C5FF4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3919728"/>
            <a:ext cx="118872" cy="118872"/>
            <a:chOff x="1175347" y="3733800"/>
            <a:chExt cx="118872" cy="118872"/>
          </a:xfrm>
        </p:grpSpPr>
        <p:cxnSp>
          <p:nvCxnSpPr>
            <p:cNvPr id="67" name="Straight Connector 66">
              <a:extLst>
                <a:ext uri="{FF2B5EF4-FFF2-40B4-BE49-F238E27FC236}">
                  <a16:creationId xmlns:a16="http://schemas.microsoft.com/office/drawing/2014/main" id="{A31940A5-FAD8-4091-B945-12FABA2047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68" name="Straight Connector 67">
              <a:extLst>
                <a:ext uri="{FF2B5EF4-FFF2-40B4-BE49-F238E27FC236}">
                  <a16:creationId xmlns:a16="http://schemas.microsoft.com/office/drawing/2014/main" id="{314E7B94-5717-4A80-B872-E3AC1D4621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7" name="Picture 6" descr="A close up of a person's fingers&#10;&#10;Description automatically generated with low confidence">
            <a:extLst>
              <a:ext uri="{FF2B5EF4-FFF2-40B4-BE49-F238E27FC236}">
                <a16:creationId xmlns:a16="http://schemas.microsoft.com/office/drawing/2014/main" id="{03E93DD8-1CD6-402D-86D8-4E2386F81A49}"/>
              </a:ext>
            </a:extLst>
          </p:cNvPr>
          <p:cNvPicPr>
            <a:picLocks noChangeAspect="1"/>
          </p:cNvPicPr>
          <p:nvPr/>
        </p:nvPicPr>
        <p:blipFill rotWithShape="1">
          <a:blip r:embed="rId3">
            <a:extLst>
              <a:ext uri="{28A0092B-C50C-407E-A947-70E740481C1C}">
                <a14:useLocalDpi xmlns:a14="http://schemas.microsoft.com/office/drawing/2010/main" val="0"/>
              </a:ext>
            </a:extLst>
          </a:blip>
          <a:srcRect l="16704" r="-1" b="-1"/>
          <a:stretch/>
        </p:blipFill>
        <p:spPr>
          <a:xfrm>
            <a:off x="3154428" y="10"/>
            <a:ext cx="2973797" cy="3919684"/>
          </a:xfrm>
          <a:prstGeom prst="rect">
            <a:avLst/>
          </a:prstGeom>
        </p:spPr>
      </p:pic>
      <p:pic>
        <p:nvPicPr>
          <p:cNvPr id="11" name="Picture 10" descr="A close up of a person's nails&#10;&#10;Description automatically generated with medium confidence">
            <a:extLst>
              <a:ext uri="{FF2B5EF4-FFF2-40B4-BE49-F238E27FC236}">
                <a16:creationId xmlns:a16="http://schemas.microsoft.com/office/drawing/2014/main" id="{4EBC27BA-F78F-4B91-877B-7003651553ED}"/>
              </a:ext>
            </a:extLst>
          </p:cNvPr>
          <p:cNvPicPr>
            <a:picLocks noChangeAspect="1"/>
          </p:cNvPicPr>
          <p:nvPr/>
        </p:nvPicPr>
        <p:blipFill rotWithShape="1">
          <a:blip r:embed="rId4">
            <a:extLst>
              <a:ext uri="{28A0092B-C50C-407E-A947-70E740481C1C}">
                <a14:useLocalDpi xmlns:a14="http://schemas.microsoft.com/office/drawing/2010/main" val="0"/>
              </a:ext>
            </a:extLst>
          </a:blip>
          <a:srcRect l="11366" r="23111" b="-1"/>
          <a:stretch/>
        </p:blipFill>
        <p:spPr>
          <a:xfrm>
            <a:off x="6110115" y="10"/>
            <a:ext cx="2973797" cy="3919684"/>
          </a:xfrm>
          <a:prstGeom prst="rect">
            <a:avLst/>
          </a:prstGeom>
        </p:spPr>
      </p:pic>
      <p:pic>
        <p:nvPicPr>
          <p:cNvPr id="5" name="Content Placeholder 4">
            <a:extLst>
              <a:ext uri="{FF2B5EF4-FFF2-40B4-BE49-F238E27FC236}">
                <a16:creationId xmlns:a16="http://schemas.microsoft.com/office/drawing/2014/main" id="{EC870CE8-5A65-43CD-A64F-5931BE1BDDF5}"/>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18346" r="14636" b="-2"/>
          <a:stretch/>
        </p:blipFill>
        <p:spPr>
          <a:xfrm>
            <a:off x="9065803" y="10"/>
            <a:ext cx="2973797" cy="3919684"/>
          </a:xfrm>
          <a:prstGeom prst="rect">
            <a:avLst/>
          </a:prstGeom>
        </p:spPr>
      </p:pic>
    </p:spTree>
    <p:extLst>
      <p:ext uri="{BB962C8B-B14F-4D97-AF65-F5344CB8AC3E}">
        <p14:creationId xmlns:p14="http://schemas.microsoft.com/office/powerpoint/2010/main" val="3769781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5154"/>
            <a:ext cx="12192000" cy="1002834"/>
          </a:xfrm>
        </p:spPr>
        <p:txBody>
          <a:bodyPr>
            <a:normAutofit/>
          </a:bodyPr>
          <a:lstStyle/>
          <a:p>
            <a:pPr algn="ctr"/>
            <a:r>
              <a:rPr lang="en-PH" sz="2400" dirty="0"/>
              <a:t>In the future, we should get …</a:t>
            </a:r>
          </a:p>
        </p:txBody>
      </p:sp>
      <p:sp>
        <p:nvSpPr>
          <p:cNvPr id="4" name="Content Placeholder 2">
            <a:extLst>
              <a:ext uri="{FF2B5EF4-FFF2-40B4-BE49-F238E27FC236}">
                <a16:creationId xmlns:a16="http://schemas.microsoft.com/office/drawing/2014/main" id="{DE62A5A7-8C4B-EE81-E05A-263A18ACFE30}"/>
              </a:ext>
            </a:extLst>
          </p:cNvPr>
          <p:cNvSpPr txBox="1">
            <a:spLocks/>
          </p:cNvSpPr>
          <p:nvPr/>
        </p:nvSpPr>
        <p:spPr>
          <a:xfrm>
            <a:off x="838200" y="1903952"/>
            <a:ext cx="10515600" cy="4335482"/>
          </a:xfrm>
          <a:prstGeom prst="rect">
            <a:avLst/>
          </a:prstGeom>
        </p:spPr>
        <p:txBody>
          <a:bodyPr>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3000"/>
              </a:spcAft>
              <a:buFont typeface="Arial" pitchFamily="34" charset="0"/>
              <a:buChar char="•"/>
            </a:pPr>
            <a:r>
              <a:rPr lang="en-GB" sz="2400" b="1" dirty="0">
                <a:latin typeface="Segoe UI" pitchFamily="34" charset="0"/>
                <a:ea typeface="Verdana" pitchFamily="34" charset="0"/>
                <a:cs typeface="Segoe UI" pitchFamily="34" charset="0"/>
              </a:rPr>
              <a:t>CRC32 – </a:t>
            </a:r>
            <a:r>
              <a:rPr lang="en-GB" sz="2400" dirty="0">
                <a:latin typeface="Segoe UI" pitchFamily="34" charset="0"/>
                <a:ea typeface="Verdana" pitchFamily="34" charset="0"/>
                <a:cs typeface="Segoe UI" pitchFamily="34" charset="0"/>
              </a:rPr>
              <a:t>block size effectiveness</a:t>
            </a:r>
          </a:p>
          <a:p>
            <a:pPr>
              <a:lnSpc>
                <a:spcPct val="150000"/>
              </a:lnSpc>
              <a:spcAft>
                <a:spcPts val="3000"/>
              </a:spcAft>
              <a:buFont typeface="Arial" pitchFamily="34" charset="0"/>
              <a:buChar char="•"/>
            </a:pPr>
            <a:r>
              <a:rPr lang="en-GB" sz="2400" b="1" dirty="0">
                <a:latin typeface="Segoe UI" pitchFamily="34" charset="0"/>
                <a:ea typeface="Verdana" pitchFamily="34" charset="0"/>
                <a:cs typeface="Segoe UI" pitchFamily="34" charset="0"/>
              </a:rPr>
              <a:t>Neural Network – </a:t>
            </a:r>
            <a:r>
              <a:rPr lang="en-GB" sz="2400" dirty="0">
                <a:latin typeface="Segoe UI" pitchFamily="34" charset="0"/>
                <a:ea typeface="Verdana" pitchFamily="34" charset="0"/>
                <a:cs typeface="Segoe UI" pitchFamily="34" charset="0"/>
              </a:rPr>
              <a:t>accuracy rate</a:t>
            </a:r>
          </a:p>
          <a:p>
            <a:pPr>
              <a:lnSpc>
                <a:spcPct val="150000"/>
              </a:lnSpc>
              <a:spcAft>
                <a:spcPts val="3000"/>
              </a:spcAft>
              <a:buFont typeface="Arial" pitchFamily="34" charset="0"/>
              <a:buChar char="•"/>
            </a:pPr>
            <a:r>
              <a:rPr lang="en-PH" sz="2400" b="1" dirty="0">
                <a:latin typeface="Segoe UI" pitchFamily="34" charset="0"/>
                <a:ea typeface="Verdana" pitchFamily="34" charset="0"/>
                <a:cs typeface="Segoe UI" pitchFamily="34" charset="0"/>
              </a:rPr>
              <a:t>BFRB</a:t>
            </a:r>
            <a:r>
              <a:rPr lang="en-PH" sz="2400" dirty="0">
                <a:latin typeface="Segoe UI" pitchFamily="34" charset="0"/>
                <a:ea typeface="Verdana" pitchFamily="34" charset="0"/>
                <a:cs typeface="Segoe UI" pitchFamily="34" charset="0"/>
              </a:rPr>
              <a:t> – test on three said types</a:t>
            </a:r>
          </a:p>
          <a:p>
            <a:pPr>
              <a:lnSpc>
                <a:spcPct val="150000"/>
              </a:lnSpc>
              <a:spcAft>
                <a:spcPts val="3000"/>
              </a:spcAft>
              <a:buFont typeface="Arial" pitchFamily="34" charset="0"/>
              <a:buChar char="•"/>
            </a:pPr>
            <a:r>
              <a:rPr lang="en-PH" sz="2400" b="1" dirty="0">
                <a:latin typeface="Segoe UI" pitchFamily="34" charset="0"/>
                <a:ea typeface="Verdana" pitchFamily="34" charset="0"/>
                <a:cs typeface="Segoe UI" pitchFamily="34" charset="0"/>
              </a:rPr>
              <a:t>Sensors</a:t>
            </a:r>
            <a:r>
              <a:rPr lang="en-PH" sz="2400" dirty="0">
                <a:latin typeface="Segoe UI" pitchFamily="34" charset="0"/>
                <a:ea typeface="Verdana" pitchFamily="34" charset="0"/>
                <a:cs typeface="Segoe UI" pitchFamily="34" charset="0"/>
              </a:rPr>
              <a:t> – dependencies to have an accurate prediction</a:t>
            </a:r>
          </a:p>
        </p:txBody>
      </p:sp>
    </p:spTree>
    <p:extLst>
      <p:ext uri="{BB962C8B-B14F-4D97-AF65-F5344CB8AC3E}">
        <p14:creationId xmlns:p14="http://schemas.microsoft.com/office/powerpoint/2010/main" val="2299371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5"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7" name="Freeform: Shape 16">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6" name="Freeform: Shape 15">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5"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27"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28" name="Freeform: Shape 27">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0"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41" name="Freeform: Shape 40">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1" name="Freeform: Shape 30">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pic>
        <p:nvPicPr>
          <p:cNvPr id="2" name="2022-07-18 22-25-46">
            <a:hlinkClick r:id="" action="ppaction://media"/>
            <a:extLst>
              <a:ext uri="{FF2B5EF4-FFF2-40B4-BE49-F238E27FC236}">
                <a16:creationId xmlns:a16="http://schemas.microsoft.com/office/drawing/2014/main" id="{3BC17160-9460-6692-46E7-921DE40CAD7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90309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0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5154"/>
            <a:ext cx="12192000" cy="1002834"/>
          </a:xfrm>
        </p:spPr>
        <p:txBody>
          <a:bodyPr>
            <a:normAutofit/>
          </a:bodyPr>
          <a:lstStyle/>
          <a:p>
            <a:pPr algn="ctr"/>
            <a:r>
              <a:rPr lang="en-PH" sz="2400" dirty="0"/>
              <a:t>Gantt Chart of Activities</a:t>
            </a:r>
          </a:p>
        </p:txBody>
      </p:sp>
      <p:pic>
        <p:nvPicPr>
          <p:cNvPr id="6" name="Picture 5">
            <a:extLst>
              <a:ext uri="{FF2B5EF4-FFF2-40B4-BE49-F238E27FC236}">
                <a16:creationId xmlns:a16="http://schemas.microsoft.com/office/drawing/2014/main" id="{B3187B1C-FE5B-BB21-1DFF-358E960B672C}"/>
              </a:ext>
            </a:extLst>
          </p:cNvPr>
          <p:cNvPicPr>
            <a:picLocks noChangeAspect="1"/>
          </p:cNvPicPr>
          <p:nvPr/>
        </p:nvPicPr>
        <p:blipFill>
          <a:blip r:embed="rId2"/>
          <a:stretch>
            <a:fillRect/>
          </a:stretch>
        </p:blipFill>
        <p:spPr>
          <a:xfrm>
            <a:off x="1252170" y="1419812"/>
            <a:ext cx="9687657" cy="4825199"/>
          </a:xfrm>
          <a:prstGeom prst="rect">
            <a:avLst/>
          </a:prstGeom>
        </p:spPr>
      </p:pic>
    </p:spTree>
    <p:extLst>
      <p:ext uri="{BB962C8B-B14F-4D97-AF65-F5344CB8AC3E}">
        <p14:creationId xmlns:p14="http://schemas.microsoft.com/office/powerpoint/2010/main" val="1233957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528433"/>
          </a:xfrm>
        </p:spPr>
        <p:txBody>
          <a:bodyPr/>
          <a:lstStyle/>
          <a:p>
            <a:r>
              <a:rPr lang="en-GB" b="1" dirty="0">
                <a:latin typeface="Segoe UI" pitchFamily="34" charset="0"/>
                <a:cs typeface="Segoe UI" pitchFamily="34" charset="0"/>
              </a:rPr>
              <a:t>Thank you!</a:t>
            </a:r>
            <a:endParaRPr lang="en-US" b="1" dirty="0">
              <a:latin typeface="Segoe UI" pitchFamily="34" charset="0"/>
              <a:cs typeface="Segoe UI" pitchFamily="34" charset="0"/>
            </a:endParaRPr>
          </a:p>
        </p:txBody>
      </p:sp>
      <p:sp>
        <p:nvSpPr>
          <p:cNvPr id="3" name="Text Placeholder 2"/>
          <p:cNvSpPr>
            <a:spLocks noGrp="1"/>
          </p:cNvSpPr>
          <p:nvPr>
            <p:ph type="body" idx="1"/>
          </p:nvPr>
        </p:nvSpPr>
        <p:spPr>
          <a:xfrm>
            <a:off x="875393" y="5765121"/>
            <a:ext cx="10515600" cy="722764"/>
          </a:xfrm>
        </p:spPr>
        <p:txBody>
          <a:bodyPr>
            <a:normAutofit/>
          </a:bodyPr>
          <a:lstStyle/>
          <a:p>
            <a:pPr>
              <a:spcBef>
                <a:spcPts val="0"/>
              </a:spcBef>
            </a:pPr>
            <a:r>
              <a:rPr lang="en-GB" sz="1800" b="1" dirty="0">
                <a:solidFill>
                  <a:schemeClr val="tx1"/>
                </a:solidFill>
                <a:latin typeface="Segoe UI" pitchFamily="34" charset="0"/>
                <a:ea typeface="Verdana" pitchFamily="34" charset="0"/>
                <a:cs typeface="Segoe UI" pitchFamily="34" charset="0"/>
              </a:rPr>
              <a:t>Ryan Christopher D. </a:t>
            </a:r>
            <a:r>
              <a:rPr lang="en-GB" sz="1800" b="1" dirty="0" err="1">
                <a:solidFill>
                  <a:schemeClr val="tx1"/>
                </a:solidFill>
                <a:latin typeface="Segoe UI" pitchFamily="34" charset="0"/>
                <a:ea typeface="Verdana" pitchFamily="34" charset="0"/>
                <a:cs typeface="Segoe UI" pitchFamily="34" charset="0"/>
              </a:rPr>
              <a:t>Bahillo</a:t>
            </a:r>
            <a:r>
              <a:rPr lang="en-GB" sz="1800" b="1" dirty="0">
                <a:solidFill>
                  <a:schemeClr val="tx1"/>
                </a:solidFill>
                <a:latin typeface="Segoe UI" pitchFamily="34" charset="0"/>
                <a:ea typeface="Verdana" pitchFamily="34" charset="0"/>
                <a:cs typeface="Segoe UI" pitchFamily="34" charset="0"/>
              </a:rPr>
              <a:t> </a:t>
            </a:r>
            <a:r>
              <a:rPr lang="en-GB" sz="1800" dirty="0">
                <a:solidFill>
                  <a:schemeClr val="tx1"/>
                </a:solidFill>
                <a:latin typeface="Segoe UI" pitchFamily="34" charset="0"/>
                <a:ea typeface="Verdana" pitchFamily="34" charset="0"/>
                <a:cs typeface="Segoe UI" pitchFamily="34" charset="0"/>
              </a:rPr>
              <a:t>&amp; </a:t>
            </a:r>
            <a:r>
              <a:rPr lang="en-GB" sz="1800" b="1" dirty="0" err="1">
                <a:solidFill>
                  <a:schemeClr val="tx1"/>
                </a:solidFill>
                <a:latin typeface="Segoe UI" pitchFamily="34" charset="0"/>
                <a:ea typeface="Verdana" pitchFamily="34" charset="0"/>
                <a:cs typeface="Segoe UI" pitchFamily="34" charset="0"/>
              </a:rPr>
              <a:t>Iriks</a:t>
            </a:r>
            <a:r>
              <a:rPr lang="en-GB" sz="1800" b="1" dirty="0">
                <a:solidFill>
                  <a:schemeClr val="tx1"/>
                </a:solidFill>
                <a:latin typeface="Segoe UI" pitchFamily="34" charset="0"/>
                <a:ea typeface="Verdana" pitchFamily="34" charset="0"/>
                <a:cs typeface="Segoe UI" pitchFamily="34" charset="0"/>
              </a:rPr>
              <a:t> Maria B. </a:t>
            </a:r>
            <a:r>
              <a:rPr lang="en-GB" sz="1800" b="1" dirty="0" err="1">
                <a:solidFill>
                  <a:schemeClr val="tx1"/>
                </a:solidFill>
                <a:latin typeface="Segoe UI" pitchFamily="34" charset="0"/>
                <a:ea typeface="Verdana" pitchFamily="34" charset="0"/>
                <a:cs typeface="Segoe UI" pitchFamily="34" charset="0"/>
              </a:rPr>
              <a:t>Dalanon</a:t>
            </a:r>
            <a:endParaRPr lang="en-GB" sz="1800" b="1" dirty="0">
              <a:solidFill>
                <a:schemeClr val="tx1"/>
              </a:solidFill>
              <a:latin typeface="Segoe UI" pitchFamily="34" charset="0"/>
              <a:ea typeface="Verdana" pitchFamily="34" charset="0"/>
              <a:cs typeface="Segoe UI" pitchFamily="34" charset="0"/>
            </a:endParaRPr>
          </a:p>
          <a:p>
            <a:pPr>
              <a:spcBef>
                <a:spcPts val="0"/>
              </a:spcBef>
            </a:pPr>
            <a:r>
              <a:rPr lang="en-GB" sz="1800" dirty="0">
                <a:solidFill>
                  <a:schemeClr val="tx1"/>
                </a:solidFill>
                <a:latin typeface="Segoe UI" pitchFamily="34" charset="0"/>
                <a:ea typeface="Verdana" pitchFamily="34" charset="0"/>
                <a:cs typeface="Segoe UI" pitchFamily="34" charset="0"/>
              </a:rPr>
              <a:t>BS in Computer Engineering, 4-1</a:t>
            </a:r>
            <a:endParaRPr lang="en-US" sz="1800" dirty="0">
              <a:solidFill>
                <a:schemeClr val="tx1"/>
              </a:solidFill>
              <a:latin typeface="Segoe UI" pitchFamily="34" charset="0"/>
              <a:ea typeface="Verdana" pitchFamily="34" charset="0"/>
              <a:cs typeface="Segoe UI" pitchFamily="34" charset="0"/>
            </a:endParaRPr>
          </a:p>
        </p:txBody>
      </p:sp>
    </p:spTree>
    <p:extLst>
      <p:ext uri="{BB962C8B-B14F-4D97-AF65-F5344CB8AC3E}">
        <p14:creationId xmlns:p14="http://schemas.microsoft.com/office/powerpoint/2010/main" val="2705658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 name="Freeform: Shape 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1" name="Freeform: Shape 1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2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5" name="Freeform: Shape 2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3" name="Rectangle 32">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7"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39" name="Left Left">
            <a:extLst>
              <a:ext uri="{FF2B5EF4-FFF2-40B4-BE49-F238E27FC236}">
                <a16:creationId xmlns:a16="http://schemas.microsoft.com/office/drawing/2014/main" id="{8537CE76-9FE9-4102-99A9-DDF75FFBB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40" name="Freeform: Shape 39">
              <a:extLst>
                <a:ext uri="{FF2B5EF4-FFF2-40B4-BE49-F238E27FC236}">
                  <a16:creationId xmlns:a16="http://schemas.microsoft.com/office/drawing/2014/main" id="{B8290FD7-BD78-4F93-95F4-04E90AAAE8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41" name="Freeform: Shape 40">
              <a:extLst>
                <a:ext uri="{FF2B5EF4-FFF2-40B4-BE49-F238E27FC236}">
                  <a16:creationId xmlns:a16="http://schemas.microsoft.com/office/drawing/2014/main" id="{2AC51136-0D73-4393-9E3A-5DC3BCE9B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F97C916B-9ECC-4507-BB37-8E8EC90DE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4A55BEC3-ED67-47A9-8B6C-1ADC78977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9455BA6E-D7A7-4CE3-8021-DAC5525E2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C1982F18-8AD7-4AC9-AA4E-DF02E42488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1DF022E9-BB42-4B40-8D21-526490319C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320A41D9-190B-4ECE-9AAF-326AFB1F7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AD210F1D-9ADF-414C-A17C-AB79923C7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BE86BDC4-2999-4C29-B7FC-1C0BD5FF4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0B516199-FDCE-4EE0-B33C-E2F1CC575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90977889-42DF-485A-AD50-8AA766DBF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E5E58B9D-EEFE-4A2A-B6C8-E2FEC0E99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6E222EF5-289A-4258-B83D-D12632FCC7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30F7805C-EAB3-456D-8438-881EB6A858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5983AD33-ADA4-45F1-9B3D-D6506B623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DFDFF4B0-571B-4024-BE54-B11D022B8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2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1AAFCF65-2460-413A-ACF0-C1FC44DE64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25000"/>
                </a:schemeClr>
              </a:solidFill>
              <a:prstDash val="lgDash"/>
              <a:round/>
            </a:ln>
          </p:spPr>
          <p:txBody>
            <a:bodyPr rtlCol="0" anchor="ctr"/>
            <a:lstStyle/>
            <a:p>
              <a:endParaRPr lang="en-US"/>
            </a:p>
          </p:txBody>
        </p:sp>
      </p:grpSp>
      <p:grpSp>
        <p:nvGrpSpPr>
          <p:cNvPr id="59" name="Bottom Right">
            <a:extLst>
              <a:ext uri="{FF2B5EF4-FFF2-40B4-BE49-F238E27FC236}">
                <a16:creationId xmlns:a16="http://schemas.microsoft.com/office/drawing/2014/main" id="{2FD3C428-0CD4-4982-9FCB-A1DA31DAB7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60" name="Freeform: Shape 59">
              <a:extLst>
                <a:ext uri="{FF2B5EF4-FFF2-40B4-BE49-F238E27FC236}">
                  <a16:creationId xmlns:a16="http://schemas.microsoft.com/office/drawing/2014/main" id="{D926B860-509A-462C-939D-122880741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61" name="Graphic 157">
              <a:extLst>
                <a:ext uri="{FF2B5EF4-FFF2-40B4-BE49-F238E27FC236}">
                  <a16:creationId xmlns:a16="http://schemas.microsoft.com/office/drawing/2014/main" id="{E8DA9A1C-0C32-4D32-B495-C7AFE9BD22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3" name="Freeform: Shape 62">
                <a:extLst>
                  <a:ext uri="{FF2B5EF4-FFF2-40B4-BE49-F238E27FC236}">
                    <a16:creationId xmlns:a16="http://schemas.microsoft.com/office/drawing/2014/main" id="{3B2027C5-4FDA-4FA3-AE84-FCDB27EA1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FD5FFE10-65B2-4214-AAB1-C642EC1EA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3F092169-0764-4241-A73B-244F103AC6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8B2323AE-8E74-4F8F-8E7D-B28A29562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C2810E87-7FB1-4229-A073-8F7FCDA85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812C3670-50A3-4FBC-B4CF-9AB9CEBD2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8370B855-82B3-40F2-ACC4-A1B51AF10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62" name="Freeform: Shape 61">
              <a:extLst>
                <a:ext uri="{FF2B5EF4-FFF2-40B4-BE49-F238E27FC236}">
                  <a16:creationId xmlns:a16="http://schemas.microsoft.com/office/drawing/2014/main" id="{B2C32237-68B1-4203-BA12-AEAC01EC1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8512365D-1E8F-4926-BE60-7FF310FBD01A}"/>
              </a:ext>
            </a:extLst>
          </p:cNvPr>
          <p:cNvSpPr>
            <a:spLocks noGrp="1"/>
          </p:cNvSpPr>
          <p:nvPr>
            <p:ph type="title"/>
          </p:nvPr>
        </p:nvSpPr>
        <p:spPr>
          <a:xfrm>
            <a:off x="994404" y="2287587"/>
            <a:ext cx="10191942" cy="3173034"/>
          </a:xfrm>
        </p:spPr>
        <p:txBody>
          <a:bodyPr vert="horz" lIns="91440" tIns="45720" rIns="91440" bIns="45720" rtlCol="0" anchor="t">
            <a:normAutofit/>
          </a:bodyPr>
          <a:lstStyle/>
          <a:p>
            <a:pPr algn="ctr"/>
            <a:r>
              <a:rPr lang="en-US" sz="6600" kern="1200" dirty="0">
                <a:solidFill>
                  <a:schemeClr val="tx2"/>
                </a:solidFill>
                <a:latin typeface="Segoe UI" pitchFamily="34" charset="0"/>
                <a:ea typeface="Verdana" pitchFamily="34" charset="0"/>
                <a:cs typeface="Segoe UI" pitchFamily="34" charset="0"/>
              </a:rPr>
              <a:t>Body-Focused Repetitive Behavior</a:t>
            </a:r>
          </a:p>
        </p:txBody>
      </p:sp>
      <p:grpSp>
        <p:nvGrpSpPr>
          <p:cNvPr id="71"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2851863"/>
            <a:ext cx="118872" cy="118872"/>
            <a:chOff x="1175347" y="3733800"/>
            <a:chExt cx="118872" cy="118872"/>
          </a:xfrm>
        </p:grpSpPr>
        <p:cxnSp>
          <p:nvCxnSpPr>
            <p:cNvPr id="72" name="Straight Connector 71">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426129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B4A5-8127-44A7-8C31-A62B8BB231AF}"/>
              </a:ext>
            </a:extLst>
          </p:cNvPr>
          <p:cNvSpPr>
            <a:spLocks noGrp="1"/>
          </p:cNvSpPr>
          <p:nvPr>
            <p:ph type="ctrTitle"/>
          </p:nvPr>
        </p:nvSpPr>
        <p:spPr>
          <a:xfrm>
            <a:off x="1225923" y="2407664"/>
            <a:ext cx="9740153" cy="2042671"/>
          </a:xfrm>
        </p:spPr>
        <p:txBody>
          <a:bodyPr>
            <a:noAutofit/>
          </a:bodyPr>
          <a:lstStyle/>
          <a:p>
            <a:r>
              <a:rPr lang="en-US" sz="4000" dirty="0">
                <a:latin typeface="Segoe UI" pitchFamily="34" charset="0"/>
                <a:ea typeface="Verdana" pitchFamily="34" charset="0"/>
                <a:cs typeface="Segoe UI" pitchFamily="34" charset="0"/>
              </a:rPr>
              <a:t>Development of Microcontroller Based Wearable Device with Monitoring System for Body-Focused Repetitive Behavior</a:t>
            </a:r>
          </a:p>
        </p:txBody>
      </p:sp>
    </p:spTree>
    <p:extLst>
      <p:ext uri="{BB962C8B-B14F-4D97-AF65-F5344CB8AC3E}">
        <p14:creationId xmlns:p14="http://schemas.microsoft.com/office/powerpoint/2010/main" val="1687634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latin typeface="Segoe UI" pitchFamily="34" charset="0"/>
                <a:cs typeface="Segoe UI" pitchFamily="34" charset="0"/>
              </a:rPr>
              <a:t>Rationale</a:t>
            </a:r>
            <a:br>
              <a:rPr lang="en-PH" dirty="0"/>
            </a:br>
            <a:endParaRPr lang="en-PH" dirty="0"/>
          </a:p>
        </p:txBody>
      </p:sp>
      <p:sp>
        <p:nvSpPr>
          <p:cNvPr id="3" name="Content Placeholder 2"/>
          <p:cNvSpPr>
            <a:spLocks noGrp="1"/>
          </p:cNvSpPr>
          <p:nvPr>
            <p:ph idx="1"/>
          </p:nvPr>
        </p:nvSpPr>
        <p:spPr>
          <a:xfrm>
            <a:off x="901700" y="1361780"/>
            <a:ext cx="10287000" cy="4460795"/>
          </a:xfrm>
        </p:spPr>
        <p:txBody>
          <a:bodyPr>
            <a:noAutofit/>
          </a:bodyPr>
          <a:lstStyle/>
          <a:p>
            <a:pPr marL="0" indent="0" algn="just">
              <a:lnSpc>
                <a:spcPct val="170000"/>
              </a:lnSpc>
              <a:buNone/>
            </a:pPr>
            <a:r>
              <a:rPr lang="en-US" sz="1400" dirty="0">
                <a:latin typeface="Segoe UI" pitchFamily="34" charset="0"/>
                <a:cs typeface="Segoe UI" pitchFamily="34" charset="0"/>
              </a:rPr>
              <a:t>	</a:t>
            </a:r>
            <a:r>
              <a:rPr lang="en-US" sz="1800" dirty="0">
                <a:latin typeface="Segoe UI" pitchFamily="34" charset="0"/>
                <a:cs typeface="Segoe UI" pitchFamily="34" charset="0"/>
              </a:rPr>
              <a:t>Body-focused repetitive behavior (BFRB) is a term that refers to a group of compulsive habits that unintentionally harm one's body and alter one's appearance (Abrahams &amp; </a:t>
            </a:r>
            <a:r>
              <a:rPr lang="en-US" sz="1800" dirty="0" err="1">
                <a:latin typeface="Segoe UI" pitchFamily="34" charset="0"/>
                <a:cs typeface="Segoe UI" pitchFamily="34" charset="0"/>
              </a:rPr>
              <a:t>Trotzky</a:t>
            </a:r>
            <a:r>
              <a:rPr lang="en-US" sz="1800" dirty="0">
                <a:latin typeface="Segoe UI" pitchFamily="34" charset="0"/>
                <a:cs typeface="Segoe UI" pitchFamily="34" charset="0"/>
              </a:rPr>
              <a:t>, 2017). In a related study published in </a:t>
            </a:r>
            <a:r>
              <a:rPr lang="en-US" sz="1800" dirty="0" err="1">
                <a:latin typeface="Segoe UI" pitchFamily="34" charset="0"/>
                <a:cs typeface="Segoe UI" pitchFamily="34" charset="0"/>
              </a:rPr>
              <a:t>npj</a:t>
            </a:r>
            <a:r>
              <a:rPr lang="en-US" sz="1800" dirty="0">
                <a:latin typeface="Segoe UI" pitchFamily="34" charset="0"/>
                <a:cs typeface="Segoe UI" pitchFamily="34" charset="0"/>
              </a:rPr>
              <a:t> Digital Medicine, a team lead by Child Mind Institute researchers found that utilizing heat sensors in addition to inertial measurement and proximity sensors, a wearable tracking system they designed achieves greater accuracy in position tracking. </a:t>
            </a:r>
          </a:p>
          <a:p>
            <a:pPr marL="0" indent="0" algn="just">
              <a:lnSpc>
                <a:spcPct val="170000"/>
              </a:lnSpc>
              <a:buNone/>
            </a:pPr>
            <a:r>
              <a:rPr lang="en-US" sz="1800" dirty="0">
                <a:latin typeface="Segoe UI" pitchFamily="34" charset="0"/>
                <a:cs typeface="Segoe UI" pitchFamily="34" charset="0"/>
              </a:rPr>
              <a:t>	This project will assist in the treatment of the Body-Focused Repetitive Behavior (BFRB patient). The device will be able to send a signal to the patient by using the vibration motor; it has a trained model implemented to the microcontroller by using its accelerometer and gyroscope in addition of distance sensor to improve the accuracy. </a:t>
            </a:r>
          </a:p>
        </p:txBody>
      </p:sp>
    </p:spTree>
    <p:extLst>
      <p:ext uri="{BB962C8B-B14F-4D97-AF65-F5344CB8AC3E}">
        <p14:creationId xmlns:p14="http://schemas.microsoft.com/office/powerpoint/2010/main" val="2752880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B4A5-8127-44A7-8C31-A62B8BB231AF}"/>
              </a:ext>
            </a:extLst>
          </p:cNvPr>
          <p:cNvSpPr>
            <a:spLocks noGrp="1"/>
          </p:cNvSpPr>
          <p:nvPr>
            <p:ph type="ctrTitle"/>
          </p:nvPr>
        </p:nvSpPr>
        <p:spPr>
          <a:xfrm>
            <a:off x="1242571" y="420914"/>
            <a:ext cx="9740153" cy="780401"/>
          </a:xfrm>
        </p:spPr>
        <p:txBody>
          <a:bodyPr>
            <a:noAutofit/>
          </a:bodyPr>
          <a:lstStyle/>
          <a:p>
            <a:r>
              <a:rPr lang="en-US" sz="4000" b="1" dirty="0">
                <a:latin typeface="Segoe UI" pitchFamily="34" charset="0"/>
                <a:ea typeface="Verdana" pitchFamily="34" charset="0"/>
                <a:cs typeface="Segoe UI" pitchFamily="34" charset="0"/>
              </a:rPr>
              <a:t>Objectives of the Study</a:t>
            </a:r>
            <a:endParaRPr lang="en-PH" sz="4000" dirty="0">
              <a:latin typeface="Segoe UI" pitchFamily="34" charset="0"/>
              <a:ea typeface="Verdana" pitchFamily="34" charset="0"/>
              <a:cs typeface="Segoe UI" pitchFamily="34" charset="0"/>
            </a:endParaRPr>
          </a:p>
        </p:txBody>
      </p:sp>
      <p:sp>
        <p:nvSpPr>
          <p:cNvPr id="3" name="TextBox 2"/>
          <p:cNvSpPr txBox="1"/>
          <p:nvPr/>
        </p:nvSpPr>
        <p:spPr>
          <a:xfrm>
            <a:off x="785585" y="1948541"/>
            <a:ext cx="11087100" cy="3477875"/>
          </a:xfrm>
          <a:prstGeom prst="rect">
            <a:avLst/>
          </a:prstGeom>
          <a:noFill/>
        </p:spPr>
        <p:txBody>
          <a:bodyPr wrap="square" rtlCol="0">
            <a:spAutoFit/>
          </a:bodyPr>
          <a:lstStyle/>
          <a:p>
            <a:pPr marL="514350" indent="-514350">
              <a:lnSpc>
                <a:spcPct val="150000"/>
              </a:lnSpc>
              <a:spcAft>
                <a:spcPts val="2400"/>
              </a:spcAft>
              <a:buAutoNum type="arabicPeriod"/>
            </a:pPr>
            <a:r>
              <a:rPr lang="en-US" sz="2400" dirty="0">
                <a:latin typeface="Segoe UI" pitchFamily="34" charset="0"/>
                <a:ea typeface="Verdana" pitchFamily="34" charset="0"/>
                <a:cs typeface="Segoe UI" pitchFamily="34" charset="0"/>
              </a:rPr>
              <a:t>To develop a microcontroller based wearable technology that conveys a signal to the patient.</a:t>
            </a:r>
          </a:p>
          <a:p>
            <a:pPr marL="514350" indent="-514350">
              <a:lnSpc>
                <a:spcPct val="150000"/>
              </a:lnSpc>
              <a:spcAft>
                <a:spcPts val="2400"/>
              </a:spcAft>
              <a:buAutoNum type="arabicPeriod"/>
            </a:pPr>
            <a:r>
              <a:rPr lang="en-US" sz="2400" dirty="0">
                <a:latin typeface="Segoe UI" pitchFamily="34" charset="0"/>
                <a:ea typeface="Verdana" pitchFamily="34" charset="0"/>
                <a:cs typeface="Segoe UI" pitchFamily="34" charset="0"/>
              </a:rPr>
              <a:t>To embed mobile application for motion sensors in real time.</a:t>
            </a:r>
          </a:p>
          <a:p>
            <a:pPr marL="514350" indent="-514350">
              <a:lnSpc>
                <a:spcPct val="150000"/>
              </a:lnSpc>
              <a:spcAft>
                <a:spcPts val="2400"/>
              </a:spcAft>
              <a:buAutoNum type="arabicPeriod"/>
            </a:pPr>
            <a:r>
              <a:rPr lang="en-US" sz="2400" dirty="0">
                <a:latin typeface="Segoe UI" pitchFamily="34" charset="0"/>
                <a:ea typeface="Verdana" pitchFamily="34" charset="0"/>
                <a:cs typeface="Segoe UI" pitchFamily="34" charset="0"/>
              </a:rPr>
              <a:t>To assist in the treatment of the Body-Focused Repetitive Behavior (BFRB patient) with the proposed project.</a:t>
            </a:r>
            <a:endParaRPr lang="en-PH" sz="2400" dirty="0">
              <a:latin typeface="Segoe UI" pitchFamily="34" charset="0"/>
              <a:ea typeface="Verdana" pitchFamily="34" charset="0"/>
              <a:cs typeface="Segoe UI" pitchFamily="34" charset="0"/>
            </a:endParaRPr>
          </a:p>
        </p:txBody>
      </p:sp>
    </p:spTree>
    <p:extLst>
      <p:ext uri="{BB962C8B-B14F-4D97-AF65-F5344CB8AC3E}">
        <p14:creationId xmlns:p14="http://schemas.microsoft.com/office/powerpoint/2010/main" val="1995084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B4A5-8127-44A7-8C31-A62B8BB231AF}"/>
              </a:ext>
            </a:extLst>
          </p:cNvPr>
          <p:cNvSpPr>
            <a:spLocks noGrp="1"/>
          </p:cNvSpPr>
          <p:nvPr>
            <p:ph type="ctrTitle"/>
          </p:nvPr>
        </p:nvSpPr>
        <p:spPr>
          <a:xfrm>
            <a:off x="1242571" y="420914"/>
            <a:ext cx="9740153" cy="780401"/>
          </a:xfrm>
        </p:spPr>
        <p:txBody>
          <a:bodyPr>
            <a:noAutofit/>
          </a:bodyPr>
          <a:lstStyle/>
          <a:p>
            <a:r>
              <a:rPr lang="en-US" sz="4000" b="1" dirty="0">
                <a:latin typeface="Segoe UI" pitchFamily="34" charset="0"/>
                <a:ea typeface="Verdana" pitchFamily="34" charset="0"/>
                <a:cs typeface="Segoe UI" pitchFamily="34" charset="0"/>
              </a:rPr>
              <a:t>Our inspiration</a:t>
            </a:r>
            <a:endParaRPr lang="en-PH" sz="4000" dirty="0">
              <a:latin typeface="Segoe UI" pitchFamily="34" charset="0"/>
              <a:ea typeface="Verdana" pitchFamily="34" charset="0"/>
              <a:cs typeface="Segoe UI" pitchFamily="34" charset="0"/>
            </a:endParaRPr>
          </a:p>
        </p:txBody>
      </p:sp>
      <p:sp>
        <p:nvSpPr>
          <p:cNvPr id="3" name="TextBox 2"/>
          <p:cNvSpPr txBox="1"/>
          <p:nvPr/>
        </p:nvSpPr>
        <p:spPr>
          <a:xfrm>
            <a:off x="785585" y="1948541"/>
            <a:ext cx="4700815" cy="2949205"/>
          </a:xfrm>
          <a:prstGeom prst="rect">
            <a:avLst/>
          </a:prstGeom>
          <a:noFill/>
        </p:spPr>
        <p:txBody>
          <a:bodyPr wrap="square" rtlCol="0">
            <a:spAutoFit/>
          </a:bodyPr>
          <a:lstStyle/>
          <a:p>
            <a:pPr>
              <a:lnSpc>
                <a:spcPct val="150000"/>
              </a:lnSpc>
              <a:spcAft>
                <a:spcPts val="2400"/>
              </a:spcAft>
            </a:pPr>
            <a:r>
              <a:rPr lang="en-US" b="1" dirty="0">
                <a:latin typeface="Segoe UI" pitchFamily="34" charset="0"/>
                <a:ea typeface="Verdana" pitchFamily="34" charset="0"/>
                <a:cs typeface="Segoe UI" pitchFamily="34" charset="0"/>
              </a:rPr>
              <a:t>The “Tingle” by </a:t>
            </a:r>
            <a:r>
              <a:rPr lang="en-US" b="1" dirty="0" err="1">
                <a:latin typeface="Segoe UI" pitchFamily="34" charset="0"/>
                <a:ea typeface="Verdana" pitchFamily="34" charset="0"/>
                <a:cs typeface="Segoe UI" pitchFamily="34" charset="0"/>
              </a:rPr>
              <a:t>npj</a:t>
            </a:r>
            <a:r>
              <a:rPr lang="en-US" b="1" dirty="0">
                <a:latin typeface="Segoe UI" pitchFamily="34" charset="0"/>
                <a:ea typeface="Verdana" pitchFamily="34" charset="0"/>
                <a:cs typeface="Segoe UI" pitchFamily="34" charset="0"/>
              </a:rPr>
              <a:t> </a:t>
            </a:r>
            <a:r>
              <a:rPr lang="en-US" b="1" dirty="0">
                <a:latin typeface="Segoe UI" pitchFamily="34" charset="0"/>
                <a:cs typeface="Segoe UI" pitchFamily="34" charset="0"/>
              </a:rPr>
              <a:t>Digital Medicine, Child Mind Institute </a:t>
            </a:r>
            <a:r>
              <a:rPr lang="en-US" dirty="0">
                <a:latin typeface="Segoe UI" pitchFamily="34" charset="0"/>
                <a:cs typeface="Segoe UI" pitchFamily="34" charset="0"/>
              </a:rPr>
              <a:t>- They disassembled and used N68 Fitness Tracker (ref) as their main component for their PCB along with the MCU and IMU. However besides of the appearance, the price is on the expensive side and is not affordable for the public use.</a:t>
            </a:r>
            <a:endParaRPr lang="en-US" dirty="0">
              <a:latin typeface="Segoe UI" pitchFamily="34" charset="0"/>
              <a:ea typeface="Verdana" pitchFamily="34" charset="0"/>
              <a:cs typeface="Segoe UI" pitchFamily="34" charset="0"/>
            </a:endParaRPr>
          </a:p>
        </p:txBody>
      </p:sp>
      <p:pic>
        <p:nvPicPr>
          <p:cNvPr id="3076" name="Picture 4">
            <a:extLst>
              <a:ext uri="{FF2B5EF4-FFF2-40B4-BE49-F238E27FC236}">
                <a16:creationId xmlns:a16="http://schemas.microsoft.com/office/drawing/2014/main" id="{22C286FC-8B70-6155-FD67-6C652B560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8217" y="1682143"/>
            <a:ext cx="4152152" cy="233558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D32C105-FDBF-EFAA-6978-9DB5F1FE5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54" y="4290874"/>
            <a:ext cx="4152152" cy="233710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ECC942B-E161-A193-025A-D46B480FFCAF}"/>
              </a:ext>
            </a:extLst>
          </p:cNvPr>
          <p:cNvSpPr txBox="1"/>
          <p:nvPr/>
        </p:nvSpPr>
        <p:spPr>
          <a:xfrm>
            <a:off x="785585" y="5644972"/>
            <a:ext cx="3850662" cy="523220"/>
          </a:xfrm>
          <a:prstGeom prst="rect">
            <a:avLst/>
          </a:prstGeom>
          <a:noFill/>
        </p:spPr>
        <p:txBody>
          <a:bodyPr wrap="square">
            <a:spAutoFit/>
          </a:bodyPr>
          <a:lstStyle/>
          <a:p>
            <a:r>
              <a:rPr lang="en-US" sz="1400" i="1" u="sng" dirty="0">
                <a:solidFill>
                  <a:schemeClr val="accent2"/>
                </a:solidFill>
              </a:rPr>
              <a:t>https://hackaday.io/project/144350-hacking-wearables-for-mental-health-and-more</a:t>
            </a:r>
          </a:p>
        </p:txBody>
      </p:sp>
    </p:spTree>
    <p:extLst>
      <p:ext uri="{BB962C8B-B14F-4D97-AF65-F5344CB8AC3E}">
        <p14:creationId xmlns:p14="http://schemas.microsoft.com/office/powerpoint/2010/main" val="87258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B4A5-8127-44A7-8C31-A62B8BB231AF}"/>
              </a:ext>
            </a:extLst>
          </p:cNvPr>
          <p:cNvSpPr>
            <a:spLocks noGrp="1"/>
          </p:cNvSpPr>
          <p:nvPr>
            <p:ph type="ctrTitle"/>
          </p:nvPr>
        </p:nvSpPr>
        <p:spPr>
          <a:xfrm>
            <a:off x="1242571" y="420914"/>
            <a:ext cx="9740153" cy="780401"/>
          </a:xfrm>
        </p:spPr>
        <p:txBody>
          <a:bodyPr>
            <a:noAutofit/>
          </a:bodyPr>
          <a:lstStyle/>
          <a:p>
            <a:r>
              <a:rPr lang="en-US" sz="4000" b="1" dirty="0">
                <a:latin typeface="Segoe UI" pitchFamily="34" charset="0"/>
                <a:ea typeface="Verdana" pitchFamily="34" charset="0"/>
                <a:cs typeface="Segoe UI" pitchFamily="34" charset="0"/>
              </a:rPr>
              <a:t>Our inspiration</a:t>
            </a:r>
            <a:endParaRPr lang="en-PH" sz="4000" dirty="0">
              <a:latin typeface="Segoe UI" pitchFamily="34" charset="0"/>
              <a:ea typeface="Verdana" pitchFamily="34" charset="0"/>
              <a:cs typeface="Segoe UI" pitchFamily="34" charset="0"/>
            </a:endParaRPr>
          </a:p>
        </p:txBody>
      </p:sp>
      <p:pic>
        <p:nvPicPr>
          <p:cNvPr id="5" name="Picture 4">
            <a:extLst>
              <a:ext uri="{FF2B5EF4-FFF2-40B4-BE49-F238E27FC236}">
                <a16:creationId xmlns:a16="http://schemas.microsoft.com/office/drawing/2014/main" id="{BF0DF92B-D009-4440-1074-AB9F8A5A5AB1}"/>
              </a:ext>
            </a:extLst>
          </p:cNvPr>
          <p:cNvPicPr>
            <a:picLocks noChangeAspect="1"/>
          </p:cNvPicPr>
          <p:nvPr/>
        </p:nvPicPr>
        <p:blipFill>
          <a:blip r:embed="rId2"/>
          <a:stretch>
            <a:fillRect/>
          </a:stretch>
        </p:blipFill>
        <p:spPr>
          <a:xfrm>
            <a:off x="1651307" y="1734435"/>
            <a:ext cx="9089370" cy="4099127"/>
          </a:xfrm>
          <a:prstGeom prst="rect">
            <a:avLst/>
          </a:prstGeom>
        </p:spPr>
      </p:pic>
      <p:sp>
        <p:nvSpPr>
          <p:cNvPr id="13" name="TextBox 12">
            <a:extLst>
              <a:ext uri="{FF2B5EF4-FFF2-40B4-BE49-F238E27FC236}">
                <a16:creationId xmlns:a16="http://schemas.microsoft.com/office/drawing/2014/main" id="{99877A46-F0E5-21AA-3E7D-77CB63F0BE07}"/>
              </a:ext>
            </a:extLst>
          </p:cNvPr>
          <p:cNvSpPr txBox="1"/>
          <p:nvPr/>
        </p:nvSpPr>
        <p:spPr>
          <a:xfrm>
            <a:off x="642098" y="6172200"/>
            <a:ext cx="3566831" cy="307777"/>
          </a:xfrm>
          <a:prstGeom prst="rect">
            <a:avLst/>
          </a:prstGeom>
          <a:noFill/>
        </p:spPr>
        <p:txBody>
          <a:bodyPr wrap="square">
            <a:spAutoFit/>
          </a:bodyPr>
          <a:lstStyle/>
          <a:p>
            <a:r>
              <a:rPr lang="en-US" sz="1400" i="1" u="sng" dirty="0">
                <a:solidFill>
                  <a:schemeClr val="accent2"/>
                </a:solidFill>
              </a:rPr>
              <a:t>doi.org/10.1038/s41746-019-0092-2</a:t>
            </a:r>
          </a:p>
        </p:txBody>
      </p:sp>
    </p:spTree>
    <p:extLst>
      <p:ext uri="{BB962C8B-B14F-4D97-AF65-F5344CB8AC3E}">
        <p14:creationId xmlns:p14="http://schemas.microsoft.com/office/powerpoint/2010/main" val="2866977056"/>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Explore</Template>
  <TotalTime>798</TotalTime>
  <Words>678</Words>
  <Application>Microsoft Office PowerPoint</Application>
  <PresentationFormat>Widescreen</PresentationFormat>
  <Paragraphs>129</Paragraphs>
  <Slides>33</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Avenir Next LT Pro</vt:lpstr>
      <vt:lpstr>AvenirNext LT Pro Medium</vt:lpstr>
      <vt:lpstr>Calibri</vt:lpstr>
      <vt:lpstr>Posterama</vt:lpstr>
      <vt:lpstr>Segoe UI</vt:lpstr>
      <vt:lpstr>Segoe UI Semilight</vt:lpstr>
      <vt:lpstr>ExploreVTI</vt:lpstr>
      <vt:lpstr>Trichotillomania </vt:lpstr>
      <vt:lpstr>Excoriation </vt:lpstr>
      <vt:lpstr>Onychophagia </vt:lpstr>
      <vt:lpstr>Body-Focused Repetitive Behavior</vt:lpstr>
      <vt:lpstr>Development of Microcontroller Based Wearable Device with Monitoring System for Body-Focused Repetitive Behavior</vt:lpstr>
      <vt:lpstr>Rationale </vt:lpstr>
      <vt:lpstr>Objectives of the Study</vt:lpstr>
      <vt:lpstr>Our inspiration</vt:lpstr>
      <vt:lpstr>Our inspiration</vt:lpstr>
      <vt:lpstr>Our inspiration</vt:lpstr>
      <vt:lpstr>Methodology MATERIALS</vt:lpstr>
      <vt:lpstr>Arduino Nano 33 BLE Sense</vt:lpstr>
      <vt:lpstr>Accelerometer</vt:lpstr>
      <vt:lpstr>Gyroscope</vt:lpstr>
      <vt:lpstr>Micro Vibration Motor</vt:lpstr>
      <vt:lpstr>Distance sensor</vt:lpstr>
      <vt:lpstr>Pulse sensor</vt:lpstr>
      <vt:lpstr>3.7V 110mAh Lithium Polymer Battery</vt:lpstr>
      <vt:lpstr>Charger Module</vt:lpstr>
      <vt:lpstr>Methodology SOFTWARE</vt:lpstr>
      <vt:lpstr>PowerPoint Presentation</vt:lpstr>
      <vt:lpstr>PowerPoint Presentation</vt:lpstr>
      <vt:lpstr>Methodology TESTING</vt:lpstr>
      <vt:lpstr>Budgetary Estimate </vt:lpstr>
      <vt:lpstr>Expected Output</vt:lpstr>
      <vt:lpstr>PowerPoint Presentation</vt:lpstr>
      <vt:lpstr>PowerPoint Presentation</vt:lpstr>
      <vt:lpstr>PowerPoint Presentation</vt:lpstr>
      <vt:lpstr>PowerPoint Presentation</vt:lpstr>
      <vt:lpstr>In the future, we should get …</vt:lpstr>
      <vt:lpstr>PowerPoint Presentation</vt:lpstr>
      <vt:lpstr>Gantt Chart of Activities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Body-Focused Repetitive Behavior</dc:title>
  <dc:creator>Ryan Christopher Bahillo</dc:creator>
  <cp:lastModifiedBy>Ryan Christopher Bahillo</cp:lastModifiedBy>
  <cp:revision>56</cp:revision>
  <dcterms:created xsi:type="dcterms:W3CDTF">2022-02-25T09:12:35Z</dcterms:created>
  <dcterms:modified xsi:type="dcterms:W3CDTF">2022-07-19T02:15:28Z</dcterms:modified>
</cp:coreProperties>
</file>